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media/image28.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41"/>
  </p:notesMasterIdLst>
  <p:handoutMasterIdLst>
    <p:handoutMasterId r:id="rId42"/>
  </p:handoutMasterIdLst>
  <p:sldIdLst>
    <p:sldId id="259" r:id="rId2"/>
    <p:sldId id="261" r:id="rId3"/>
    <p:sldId id="289" r:id="rId4"/>
    <p:sldId id="262" r:id="rId5"/>
    <p:sldId id="348" r:id="rId6"/>
    <p:sldId id="349" r:id="rId7"/>
    <p:sldId id="375" r:id="rId8"/>
    <p:sldId id="350" r:id="rId9"/>
    <p:sldId id="351" r:id="rId10"/>
    <p:sldId id="352" r:id="rId11"/>
    <p:sldId id="363" r:id="rId12"/>
    <p:sldId id="364" r:id="rId13"/>
    <p:sldId id="365" r:id="rId14"/>
    <p:sldId id="366" r:id="rId15"/>
    <p:sldId id="358" r:id="rId16"/>
    <p:sldId id="354" r:id="rId17"/>
    <p:sldId id="359" r:id="rId18"/>
    <p:sldId id="360" r:id="rId19"/>
    <p:sldId id="355" r:id="rId20"/>
    <p:sldId id="353" r:id="rId21"/>
    <p:sldId id="362" r:id="rId22"/>
    <p:sldId id="361" r:id="rId23"/>
    <p:sldId id="357" r:id="rId24"/>
    <p:sldId id="319" r:id="rId25"/>
    <p:sldId id="356" r:id="rId26"/>
    <p:sldId id="377" r:id="rId27"/>
    <p:sldId id="378" r:id="rId28"/>
    <p:sldId id="367" r:id="rId29"/>
    <p:sldId id="368" r:id="rId30"/>
    <p:sldId id="369" r:id="rId31"/>
    <p:sldId id="370" r:id="rId32"/>
    <p:sldId id="371" r:id="rId33"/>
    <p:sldId id="372" r:id="rId34"/>
    <p:sldId id="373" r:id="rId35"/>
    <p:sldId id="374" r:id="rId36"/>
    <p:sldId id="376" r:id="rId37"/>
    <p:sldId id="315" r:id="rId38"/>
    <p:sldId id="346" r:id="rId39"/>
    <p:sldId id="34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src" initials="s" lastIdx="2" clrIdx="0">
    <p:extLst>
      <p:ext uri="{19B8F6BF-5375-455C-9EA6-DF929625EA0E}">
        <p15:presenceInfo xmlns:p15="http://schemas.microsoft.com/office/powerpoint/2012/main" userId=" src" providerId="None"/>
      </p:ext>
    </p:extLst>
  </p:cmAuthor>
  <p:cmAuthor id="2" name="WHITE GRAPHIC" initials="WG" lastIdx="2" clrIdx="1">
    <p:extLst>
      <p:ext uri="{19B8F6BF-5375-455C-9EA6-DF929625EA0E}">
        <p15:presenceInfo xmlns:p15="http://schemas.microsoft.com/office/powerpoint/2012/main" userId="WHITE GRAPHIC" providerId="None"/>
      </p:ext>
    </p:extLst>
  </p:cmAuthor>
  <p:cmAuthor id="3" name="SheHab" initials="S" lastIdx="1" clrIdx="2">
    <p:extLst>
      <p:ext uri="{19B8F6BF-5375-455C-9EA6-DF929625EA0E}">
        <p15:presenceInfo xmlns:p15="http://schemas.microsoft.com/office/powerpoint/2012/main" userId="SheHa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B318"/>
    <a:srgbClr val="0B1412"/>
    <a:srgbClr val="010101"/>
    <a:srgbClr val="FEFEFE"/>
    <a:srgbClr val="021113"/>
    <a:srgbClr val="F0F2F5"/>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32B50-2765-4BB7-B0FD-6C0F358FA81C}" v="180" dt="2023-07-12T02:08:22.6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69" autoAdjust="0"/>
  </p:normalViewPr>
  <p:slideViewPr>
    <p:cSldViewPr snapToGrid="0" snapToObjects="1">
      <p:cViewPr varScale="1">
        <p:scale>
          <a:sx n="82" d="100"/>
          <a:sy n="82" d="100"/>
        </p:scale>
        <p:origin x="720" y="4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3912"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a Refat" userId="86b89884de6dac33" providerId="LiveId" clId="{3B732B50-2765-4BB7-B0FD-6C0F358FA81C}"/>
    <pc:docChg chg="undo redo custSel addSld modSld sldOrd modMainMaster modNotesMaster">
      <pc:chgData name="Diaa Refat" userId="86b89884de6dac33" providerId="LiveId" clId="{3B732B50-2765-4BB7-B0FD-6C0F358FA81C}" dt="2023-07-12T02:21:07.701" v="1714" actId="1076"/>
      <pc:docMkLst>
        <pc:docMk/>
      </pc:docMkLst>
      <pc:sldChg chg="addSp delSp modSp mod">
        <pc:chgData name="Diaa Refat" userId="86b89884de6dac33" providerId="LiveId" clId="{3B732B50-2765-4BB7-B0FD-6C0F358FA81C}" dt="2023-07-12T02:09:58.063" v="1447" actId="20577"/>
        <pc:sldMkLst>
          <pc:docMk/>
          <pc:sldMk cId="1863511043" sldId="259"/>
        </pc:sldMkLst>
        <pc:spChg chg="add del mod">
          <ac:chgData name="Diaa Refat" userId="86b89884de6dac33" providerId="LiveId" clId="{3B732B50-2765-4BB7-B0FD-6C0F358FA81C}" dt="2023-07-11T13:39:27.397" v="77" actId="478"/>
          <ac:spMkLst>
            <pc:docMk/>
            <pc:sldMk cId="1863511043" sldId="259"/>
            <ac:spMk id="3" creationId="{CF555AF9-0A6B-9E93-3971-4B3667C8AAB0}"/>
          </ac:spMkLst>
        </pc:spChg>
        <pc:spChg chg="add mod">
          <ac:chgData name="Diaa Refat" userId="86b89884de6dac33" providerId="LiveId" clId="{3B732B50-2765-4BB7-B0FD-6C0F358FA81C}" dt="2023-07-12T02:09:58.063" v="1447" actId="20577"/>
          <ac:spMkLst>
            <pc:docMk/>
            <pc:sldMk cId="1863511043" sldId="259"/>
            <ac:spMk id="5" creationId="{35AF1E2B-803D-6ABD-F91C-6CB8C674C2D9}"/>
          </ac:spMkLst>
        </pc:spChg>
      </pc:sldChg>
      <pc:sldChg chg="addSp delSp modSp mod">
        <pc:chgData name="Diaa Refat" userId="86b89884de6dac33" providerId="LiveId" clId="{3B732B50-2765-4BB7-B0FD-6C0F358FA81C}" dt="2023-07-12T02:09:48.736" v="1441" actId="20577"/>
        <pc:sldMkLst>
          <pc:docMk/>
          <pc:sldMk cId="473962035" sldId="261"/>
        </pc:sldMkLst>
        <pc:spChg chg="add del mod">
          <ac:chgData name="Diaa Refat" userId="86b89884de6dac33" providerId="LiveId" clId="{3B732B50-2765-4BB7-B0FD-6C0F358FA81C}" dt="2023-07-11T13:39:25.005" v="76" actId="478"/>
          <ac:spMkLst>
            <pc:docMk/>
            <pc:sldMk cId="473962035" sldId="261"/>
            <ac:spMk id="2" creationId="{19C161A9-1AA2-1F34-044E-36F28847FDD3}"/>
          </ac:spMkLst>
        </pc:spChg>
        <pc:spChg chg="add mod">
          <ac:chgData name="Diaa Refat" userId="86b89884de6dac33" providerId="LiveId" clId="{3B732B50-2765-4BB7-B0FD-6C0F358FA81C}" dt="2023-07-12T02:09:48.736" v="1441" actId="20577"/>
          <ac:spMkLst>
            <pc:docMk/>
            <pc:sldMk cId="473962035" sldId="261"/>
            <ac:spMk id="5" creationId="{3F0E02C2-52FB-9458-44E4-486F3BC686EA}"/>
          </ac:spMkLst>
        </pc:spChg>
        <pc:spChg chg="mod">
          <ac:chgData name="Diaa Refat" userId="86b89884de6dac33" providerId="LiveId" clId="{3B732B50-2765-4BB7-B0FD-6C0F358FA81C}" dt="2023-07-11T22:45:47.374" v="706" actId="1076"/>
          <ac:spMkLst>
            <pc:docMk/>
            <pc:sldMk cId="473962035" sldId="261"/>
            <ac:spMk id="10" creationId="{D18C6FEA-A35D-E57C-3D87-2979FE9F9134}"/>
          </ac:spMkLst>
        </pc:spChg>
      </pc:sldChg>
      <pc:sldChg chg="addSp delSp modSp mod">
        <pc:chgData name="Diaa Refat" userId="86b89884de6dac33" providerId="LiveId" clId="{3B732B50-2765-4BB7-B0FD-6C0F358FA81C}" dt="2023-07-12T02:15:00.733" v="1595" actId="1076"/>
        <pc:sldMkLst>
          <pc:docMk/>
          <pc:sldMk cId="328498615" sldId="262"/>
        </pc:sldMkLst>
        <pc:spChg chg="add del mod">
          <ac:chgData name="Diaa Refat" userId="86b89884de6dac33" providerId="LiveId" clId="{3B732B50-2765-4BB7-B0FD-6C0F358FA81C}" dt="2023-07-11T13:39:34.406" v="79" actId="478"/>
          <ac:spMkLst>
            <pc:docMk/>
            <pc:sldMk cId="328498615" sldId="262"/>
            <ac:spMk id="2" creationId="{BF907A36-BFF0-2DFE-ED30-CE01A12E78EF}"/>
          </ac:spMkLst>
        </pc:spChg>
        <pc:spChg chg="add mod">
          <ac:chgData name="Diaa Refat" userId="86b89884de6dac33" providerId="LiveId" clId="{3B732B50-2765-4BB7-B0FD-6C0F358FA81C}" dt="2023-07-12T02:09:54.368" v="1445" actId="20577"/>
          <ac:spMkLst>
            <pc:docMk/>
            <pc:sldMk cId="328498615" sldId="262"/>
            <ac:spMk id="3" creationId="{95D4F81A-8CD6-DF9F-2C7A-604551326DDE}"/>
          </ac:spMkLst>
        </pc:spChg>
        <pc:spChg chg="mod">
          <ac:chgData name="Diaa Refat" userId="86b89884de6dac33" providerId="LiveId" clId="{3B732B50-2765-4BB7-B0FD-6C0F358FA81C}" dt="2023-07-12T01:54:01.286" v="1000"/>
          <ac:spMkLst>
            <pc:docMk/>
            <pc:sldMk cId="328498615" sldId="262"/>
            <ac:spMk id="4" creationId="{A5944F3C-D344-DDA3-A347-C2DFF9631386}"/>
          </ac:spMkLst>
        </pc:spChg>
        <pc:spChg chg="mod">
          <ac:chgData name="Diaa Refat" userId="86b89884de6dac33" providerId="LiveId" clId="{3B732B50-2765-4BB7-B0FD-6C0F358FA81C}" dt="2023-07-12T01:54:08.545" v="1003" actId="20577"/>
          <ac:spMkLst>
            <pc:docMk/>
            <pc:sldMk cId="328498615" sldId="262"/>
            <ac:spMk id="5" creationId="{D165419E-ABED-0AA7-997B-7BF5C6FF1D38}"/>
          </ac:spMkLst>
        </pc:spChg>
        <pc:spChg chg="mod">
          <ac:chgData name="Diaa Refat" userId="86b89884de6dac33" providerId="LiveId" clId="{3B732B50-2765-4BB7-B0FD-6C0F358FA81C}" dt="2023-07-12T01:50:04.363" v="858" actId="1076"/>
          <ac:spMkLst>
            <pc:docMk/>
            <pc:sldMk cId="328498615" sldId="262"/>
            <ac:spMk id="7" creationId="{CEE0E760-FF53-5A07-894B-F141C72FDFC5}"/>
          </ac:spMkLst>
        </pc:spChg>
        <pc:spChg chg="add mod">
          <ac:chgData name="Diaa Refat" userId="86b89884de6dac33" providerId="LiveId" clId="{3B732B50-2765-4BB7-B0FD-6C0F358FA81C}" dt="2023-07-12T02:14:23.271" v="1585" actId="1076"/>
          <ac:spMkLst>
            <pc:docMk/>
            <pc:sldMk cId="328498615" sldId="262"/>
            <ac:spMk id="8" creationId="{1F2D670B-26DC-812B-8493-FE68DACD98F5}"/>
          </ac:spMkLst>
        </pc:spChg>
        <pc:spChg chg="add del mod">
          <ac:chgData name="Diaa Refat" userId="86b89884de6dac33" providerId="LiveId" clId="{3B732B50-2765-4BB7-B0FD-6C0F358FA81C}" dt="2023-07-12T01:54:33.233" v="1010" actId="21"/>
          <ac:spMkLst>
            <pc:docMk/>
            <pc:sldMk cId="328498615" sldId="262"/>
            <ac:spMk id="9" creationId="{1281FEB6-6582-C3D4-0719-602EA603077C}"/>
          </ac:spMkLst>
        </pc:spChg>
        <pc:spChg chg="add mod">
          <ac:chgData name="Diaa Refat" userId="86b89884de6dac33" providerId="LiveId" clId="{3B732B50-2765-4BB7-B0FD-6C0F358FA81C}" dt="2023-07-12T02:13:32.200" v="1538" actId="1076"/>
          <ac:spMkLst>
            <pc:docMk/>
            <pc:sldMk cId="328498615" sldId="262"/>
            <ac:spMk id="10" creationId="{48038C37-1179-09DD-A131-8FE0B4715C94}"/>
          </ac:spMkLst>
        </pc:spChg>
        <pc:spChg chg="mod">
          <ac:chgData name="Diaa Refat" userId="86b89884de6dac33" providerId="LiveId" clId="{3B732B50-2765-4BB7-B0FD-6C0F358FA81C}" dt="2023-07-12T02:00:32.667" v="1120" actId="1076"/>
          <ac:spMkLst>
            <pc:docMk/>
            <pc:sldMk cId="328498615" sldId="262"/>
            <ac:spMk id="12" creationId="{B5DC4B07-F64F-BFB5-8FFF-6B808F4E4F4C}"/>
          </ac:spMkLst>
        </pc:spChg>
        <pc:spChg chg="mod">
          <ac:chgData name="Diaa Refat" userId="86b89884de6dac33" providerId="LiveId" clId="{3B732B50-2765-4BB7-B0FD-6C0F358FA81C}" dt="2023-07-12T01:49:56.065" v="857" actId="1076"/>
          <ac:spMkLst>
            <pc:docMk/>
            <pc:sldMk cId="328498615" sldId="262"/>
            <ac:spMk id="14" creationId="{24FFCE43-7267-8C1B-D828-B0B5FBAADBA5}"/>
          </ac:spMkLst>
        </pc:spChg>
        <pc:spChg chg="mod">
          <ac:chgData name="Diaa Refat" userId="86b89884de6dac33" providerId="LiveId" clId="{3B732B50-2765-4BB7-B0FD-6C0F358FA81C}" dt="2023-07-12T01:49:53.333" v="856" actId="1076"/>
          <ac:spMkLst>
            <pc:docMk/>
            <pc:sldMk cId="328498615" sldId="262"/>
            <ac:spMk id="15" creationId="{6F6E940A-1C3C-F355-DE35-38B8E6217ED4}"/>
          </ac:spMkLst>
        </pc:spChg>
        <pc:spChg chg="mod">
          <ac:chgData name="Diaa Refat" userId="86b89884de6dac33" providerId="LiveId" clId="{3B732B50-2765-4BB7-B0FD-6C0F358FA81C}" dt="2023-07-12T02:02:21.750" v="1122" actId="1076"/>
          <ac:spMkLst>
            <pc:docMk/>
            <pc:sldMk cId="328498615" sldId="262"/>
            <ac:spMk id="16" creationId="{233BE244-7CF6-9D51-DB0D-6A8F2707240D}"/>
          </ac:spMkLst>
        </pc:spChg>
        <pc:spChg chg="mod">
          <ac:chgData name="Diaa Refat" userId="86b89884de6dac33" providerId="LiveId" clId="{3B732B50-2765-4BB7-B0FD-6C0F358FA81C}" dt="2023-07-12T01:49:32.089" v="851" actId="1076"/>
          <ac:spMkLst>
            <pc:docMk/>
            <pc:sldMk cId="328498615" sldId="262"/>
            <ac:spMk id="17" creationId="{FBA9A7FF-E8C3-4281-9BCF-6252180C0462}"/>
          </ac:spMkLst>
        </pc:spChg>
        <pc:spChg chg="mod">
          <ac:chgData name="Diaa Refat" userId="86b89884de6dac33" providerId="LiveId" clId="{3B732B50-2765-4BB7-B0FD-6C0F358FA81C}" dt="2023-07-12T02:06:08.842" v="1186"/>
          <ac:spMkLst>
            <pc:docMk/>
            <pc:sldMk cId="328498615" sldId="262"/>
            <ac:spMk id="18" creationId="{A23E3FB7-3058-CBC9-4E2C-FA58330B4921}"/>
          </ac:spMkLst>
        </pc:spChg>
        <pc:spChg chg="mod">
          <ac:chgData name="Diaa Refat" userId="86b89884de6dac33" providerId="LiveId" clId="{3B732B50-2765-4BB7-B0FD-6C0F358FA81C}" dt="2023-07-12T02:06:21.901" v="1191" actId="20577"/>
          <ac:spMkLst>
            <pc:docMk/>
            <pc:sldMk cId="328498615" sldId="262"/>
            <ac:spMk id="19" creationId="{C6A705B1-EB67-2179-E7DD-BF7D8E7A4501}"/>
          </ac:spMkLst>
        </pc:spChg>
        <pc:spChg chg="add mod">
          <ac:chgData name="Diaa Refat" userId="86b89884de6dac33" providerId="LiveId" clId="{3B732B50-2765-4BB7-B0FD-6C0F358FA81C}" dt="2023-07-12T02:13:29.989" v="1537" actId="1076"/>
          <ac:spMkLst>
            <pc:docMk/>
            <pc:sldMk cId="328498615" sldId="262"/>
            <ac:spMk id="20" creationId="{C58E4708-E2CA-C845-CBDC-B1483417DA0A}"/>
          </ac:spMkLst>
        </pc:spChg>
        <pc:spChg chg="add mod">
          <ac:chgData name="Diaa Refat" userId="86b89884de6dac33" providerId="LiveId" clId="{3B732B50-2765-4BB7-B0FD-6C0F358FA81C}" dt="2023-07-12T02:14:27.833" v="1586" actId="1076"/>
          <ac:spMkLst>
            <pc:docMk/>
            <pc:sldMk cId="328498615" sldId="262"/>
            <ac:spMk id="22" creationId="{FB44740E-FF6E-D597-7627-3D7C7B953544}"/>
          </ac:spMkLst>
        </pc:spChg>
        <pc:spChg chg="mod">
          <ac:chgData name="Diaa Refat" userId="86b89884de6dac33" providerId="LiveId" clId="{3B732B50-2765-4BB7-B0FD-6C0F358FA81C}" dt="2023-07-12T02:14:40.210" v="1588" actId="1076"/>
          <ac:spMkLst>
            <pc:docMk/>
            <pc:sldMk cId="328498615" sldId="262"/>
            <ac:spMk id="29" creationId="{C737C443-8576-B6A1-3534-E32DF2403828}"/>
          </ac:spMkLst>
        </pc:spChg>
        <pc:spChg chg="mod">
          <ac:chgData name="Diaa Refat" userId="86b89884de6dac33" providerId="LiveId" clId="{3B732B50-2765-4BB7-B0FD-6C0F358FA81C}" dt="2023-07-12T02:15:00.733" v="1595" actId="1076"/>
          <ac:spMkLst>
            <pc:docMk/>
            <pc:sldMk cId="328498615" sldId="262"/>
            <ac:spMk id="30" creationId="{D276548A-2B7A-EA4E-AF8A-1B5325A02C02}"/>
          </ac:spMkLst>
        </pc:spChg>
        <pc:spChg chg="mod">
          <ac:chgData name="Diaa Refat" userId="86b89884de6dac33" providerId="LiveId" clId="{3B732B50-2765-4BB7-B0FD-6C0F358FA81C}" dt="2023-07-12T02:14:53.243" v="1593" actId="1076"/>
          <ac:spMkLst>
            <pc:docMk/>
            <pc:sldMk cId="328498615" sldId="262"/>
            <ac:spMk id="44" creationId="{E15104DE-96CB-07EB-78A2-325309B0E9CE}"/>
          </ac:spMkLst>
        </pc:spChg>
        <pc:spChg chg="mod">
          <ac:chgData name="Diaa Refat" userId="86b89884de6dac33" providerId="LiveId" clId="{3B732B50-2765-4BB7-B0FD-6C0F358FA81C}" dt="2023-07-12T02:14:56.970" v="1594" actId="1076"/>
          <ac:spMkLst>
            <pc:docMk/>
            <pc:sldMk cId="328498615" sldId="262"/>
            <ac:spMk id="45" creationId="{B43A76CE-D29D-46A6-A4D3-A9C417A020D8}"/>
          </ac:spMkLst>
        </pc:spChg>
        <pc:spChg chg="mod">
          <ac:chgData name="Diaa Refat" userId="86b89884de6dac33" providerId="LiveId" clId="{3B732B50-2765-4BB7-B0FD-6C0F358FA81C}" dt="2023-07-12T01:56:44.280" v="1112" actId="1076"/>
          <ac:spMkLst>
            <pc:docMk/>
            <pc:sldMk cId="328498615" sldId="262"/>
            <ac:spMk id="47" creationId="{0062E476-59CD-4237-1307-7AA12384241F}"/>
          </ac:spMkLst>
        </pc:spChg>
        <pc:spChg chg="mod">
          <ac:chgData name="Diaa Refat" userId="86b89884de6dac33" providerId="LiveId" clId="{3B732B50-2765-4BB7-B0FD-6C0F358FA81C}" dt="2023-07-12T02:13:49.849" v="1551" actId="1076"/>
          <ac:spMkLst>
            <pc:docMk/>
            <pc:sldMk cId="328498615" sldId="262"/>
            <ac:spMk id="49" creationId="{37D9E25E-618C-0F1C-3D1B-4300E971788E}"/>
          </ac:spMkLst>
        </pc:spChg>
        <pc:spChg chg="mod">
          <ac:chgData name="Diaa Refat" userId="86b89884de6dac33" providerId="LiveId" clId="{3B732B50-2765-4BB7-B0FD-6C0F358FA81C}" dt="2023-07-12T02:14:19.754" v="1584" actId="1076"/>
          <ac:spMkLst>
            <pc:docMk/>
            <pc:sldMk cId="328498615" sldId="262"/>
            <ac:spMk id="50" creationId="{E2DFBCA9-9651-CD2E-0D3E-8BA06B4105C8}"/>
          </ac:spMkLst>
        </pc:spChg>
        <pc:spChg chg="mod">
          <ac:chgData name="Diaa Refat" userId="86b89884de6dac33" providerId="LiveId" clId="{3B732B50-2765-4BB7-B0FD-6C0F358FA81C}" dt="2023-07-12T02:02:49.881" v="1128" actId="1076"/>
          <ac:spMkLst>
            <pc:docMk/>
            <pc:sldMk cId="328498615" sldId="262"/>
            <ac:spMk id="51" creationId="{D170DB70-E04B-E320-3BD2-E6CAF40D6A46}"/>
          </ac:spMkLst>
        </pc:spChg>
        <pc:spChg chg="mod">
          <ac:chgData name="Diaa Refat" userId="86b89884de6dac33" providerId="LiveId" clId="{3B732B50-2765-4BB7-B0FD-6C0F358FA81C}" dt="2023-07-12T02:02:52.513" v="1129" actId="1076"/>
          <ac:spMkLst>
            <pc:docMk/>
            <pc:sldMk cId="328498615" sldId="262"/>
            <ac:spMk id="52" creationId="{D7DDA7F7-993F-BA0B-896B-69F3D43D4DDD}"/>
          </ac:spMkLst>
        </pc:spChg>
        <pc:spChg chg="mod">
          <ac:chgData name="Diaa Refat" userId="86b89884de6dac33" providerId="LiveId" clId="{3B732B50-2765-4BB7-B0FD-6C0F358FA81C}" dt="2023-07-12T02:02:40.918" v="1126" actId="1076"/>
          <ac:spMkLst>
            <pc:docMk/>
            <pc:sldMk cId="328498615" sldId="262"/>
            <ac:spMk id="53" creationId="{12E27970-EF7E-B72D-47D0-FB6D5873A69B}"/>
          </ac:spMkLst>
        </pc:spChg>
        <pc:spChg chg="mod">
          <ac:chgData name="Diaa Refat" userId="86b89884de6dac33" providerId="LiveId" clId="{3B732B50-2765-4BB7-B0FD-6C0F358FA81C}" dt="2023-07-12T02:02:43.563" v="1127" actId="1076"/>
          <ac:spMkLst>
            <pc:docMk/>
            <pc:sldMk cId="328498615" sldId="262"/>
            <ac:spMk id="54" creationId="{AE49F90E-BCA6-0206-A8AD-5A01ACB93BFD}"/>
          </ac:spMkLst>
        </pc:spChg>
        <pc:spChg chg="mod">
          <ac:chgData name="Diaa Refat" userId="86b89884de6dac33" providerId="LiveId" clId="{3B732B50-2765-4BB7-B0FD-6C0F358FA81C}" dt="2023-07-12T02:03:04.731" v="1130" actId="1076"/>
          <ac:spMkLst>
            <pc:docMk/>
            <pc:sldMk cId="328498615" sldId="262"/>
            <ac:spMk id="55" creationId="{4B2D41F4-7D3C-0F19-B73D-12131D7DC7AF}"/>
          </ac:spMkLst>
        </pc:spChg>
        <pc:spChg chg="mod">
          <ac:chgData name="Diaa Refat" userId="86b89884de6dac33" providerId="LiveId" clId="{3B732B50-2765-4BB7-B0FD-6C0F358FA81C}" dt="2023-07-12T02:03:04.731" v="1130" actId="1076"/>
          <ac:spMkLst>
            <pc:docMk/>
            <pc:sldMk cId="328498615" sldId="262"/>
            <ac:spMk id="56" creationId="{938AC6A9-2106-6105-F6C2-99DB7140DE27}"/>
          </ac:spMkLst>
        </pc:spChg>
        <pc:spChg chg="mod">
          <ac:chgData name="Diaa Refat" userId="86b89884de6dac33" providerId="LiveId" clId="{3B732B50-2765-4BB7-B0FD-6C0F358FA81C}" dt="2023-07-12T02:13:05.439" v="1535" actId="1076"/>
          <ac:spMkLst>
            <pc:docMk/>
            <pc:sldMk cId="328498615" sldId="262"/>
            <ac:spMk id="57" creationId="{5EE1D7D9-65CF-7B24-E493-11E888980A92}"/>
          </ac:spMkLst>
        </pc:spChg>
        <pc:spChg chg="mod">
          <ac:chgData name="Diaa Refat" userId="86b89884de6dac33" providerId="LiveId" clId="{3B732B50-2765-4BB7-B0FD-6C0F358FA81C}" dt="2023-07-12T02:14:37.040" v="1587" actId="1076"/>
          <ac:spMkLst>
            <pc:docMk/>
            <pc:sldMk cId="328498615" sldId="262"/>
            <ac:spMk id="58" creationId="{5F6CD928-7013-2D3B-B5B0-E69C758C16DB}"/>
          </ac:spMkLst>
        </pc:spChg>
        <pc:spChg chg="mod">
          <ac:chgData name="Diaa Refat" userId="86b89884de6dac33" providerId="LiveId" clId="{3B732B50-2765-4BB7-B0FD-6C0F358FA81C}" dt="2023-07-12T02:02:25.153" v="1123" actId="1076"/>
          <ac:spMkLst>
            <pc:docMk/>
            <pc:sldMk cId="328498615" sldId="262"/>
            <ac:spMk id="61" creationId="{BE95CA4A-EBC8-72C5-6170-D1F4EC802961}"/>
          </ac:spMkLst>
        </pc:spChg>
        <pc:grpChg chg="add mod">
          <ac:chgData name="Diaa Refat" userId="86b89884de6dac33" providerId="LiveId" clId="{3B732B50-2765-4BB7-B0FD-6C0F358FA81C}" dt="2023-07-12T02:13:55.059" v="1552" actId="1076"/>
          <ac:grpSpMkLst>
            <pc:docMk/>
            <pc:sldMk cId="328498615" sldId="262"/>
            <ac:grpSpMk id="2" creationId="{58E0760C-8742-5E8A-EA0B-8611791E8EC2}"/>
          </ac:grpSpMkLst>
        </pc:grpChg>
        <pc:grpChg chg="add mod">
          <ac:chgData name="Diaa Refat" userId="86b89884de6dac33" providerId="LiveId" clId="{3B732B50-2765-4BB7-B0FD-6C0F358FA81C}" dt="2023-07-12T02:13:25.513" v="1536" actId="1076"/>
          <ac:grpSpMkLst>
            <pc:docMk/>
            <pc:sldMk cId="328498615" sldId="262"/>
            <ac:grpSpMk id="11" creationId="{53782504-26D6-A73A-917E-E44998B36953}"/>
          </ac:grpSpMkLst>
        </pc:grpChg>
        <pc:grpChg chg="mod">
          <ac:chgData name="Diaa Refat" userId="86b89884de6dac33" providerId="LiveId" clId="{3B732B50-2765-4BB7-B0FD-6C0F358FA81C}" dt="2023-07-12T02:03:32.336" v="1138" actId="1076"/>
          <ac:grpSpMkLst>
            <pc:docMk/>
            <pc:sldMk cId="328498615" sldId="262"/>
            <ac:grpSpMk id="21" creationId="{16DC6C65-671E-617D-26A1-0CDD1F19B010}"/>
          </ac:grpSpMkLst>
        </pc:grpChg>
        <pc:grpChg chg="mod">
          <ac:chgData name="Diaa Refat" userId="86b89884de6dac33" providerId="LiveId" clId="{3B732B50-2765-4BB7-B0FD-6C0F358FA81C}" dt="2023-07-12T02:14:42.611" v="1589" actId="1076"/>
          <ac:grpSpMkLst>
            <pc:docMk/>
            <pc:sldMk cId="328498615" sldId="262"/>
            <ac:grpSpMk id="40" creationId="{A3CF8C2A-CE27-6FAB-D7D5-FE0B6F6E8945}"/>
          </ac:grpSpMkLst>
        </pc:grpChg>
        <pc:grpChg chg="mod">
          <ac:chgData name="Diaa Refat" userId="86b89884de6dac33" providerId="LiveId" clId="{3B732B50-2765-4BB7-B0FD-6C0F358FA81C}" dt="2023-07-12T02:13:25.513" v="1536" actId="1076"/>
          <ac:grpSpMkLst>
            <pc:docMk/>
            <pc:sldMk cId="328498615" sldId="262"/>
            <ac:grpSpMk id="46" creationId="{0B99F314-1141-458A-706A-6B450A6AB935}"/>
          </ac:grpSpMkLst>
        </pc:grpChg>
      </pc:sldChg>
      <pc:sldChg chg="addSp modSp mod">
        <pc:chgData name="Diaa Refat" userId="86b89884de6dac33" providerId="LiveId" clId="{3B732B50-2765-4BB7-B0FD-6C0F358FA81C}" dt="2023-07-12T02:09:51.103" v="1443" actId="20577"/>
        <pc:sldMkLst>
          <pc:docMk/>
          <pc:sldMk cId="3904115846" sldId="289"/>
        </pc:sldMkLst>
        <pc:spChg chg="add mod">
          <ac:chgData name="Diaa Refat" userId="86b89884de6dac33" providerId="LiveId" clId="{3B732B50-2765-4BB7-B0FD-6C0F358FA81C}" dt="2023-07-12T02:09:51.103" v="1443" actId="20577"/>
          <ac:spMkLst>
            <pc:docMk/>
            <pc:sldMk cId="3904115846" sldId="289"/>
            <ac:spMk id="3" creationId="{576A4AD0-BA58-4843-DC65-FDB1F7287692}"/>
          </ac:spMkLst>
        </pc:spChg>
      </pc:sldChg>
      <pc:sldChg chg="addSp delSp modSp mod">
        <pc:chgData name="Diaa Refat" userId="86b89884de6dac33" providerId="LiveId" clId="{3B732B50-2765-4BB7-B0FD-6C0F358FA81C}" dt="2023-07-12T02:21:07.701" v="1714" actId="1076"/>
        <pc:sldMkLst>
          <pc:docMk/>
          <pc:sldMk cId="2740809976" sldId="315"/>
        </pc:sldMkLst>
        <pc:spChg chg="add del mod">
          <ac:chgData name="Diaa Refat" userId="86b89884de6dac33" providerId="LiveId" clId="{3B732B50-2765-4BB7-B0FD-6C0F358FA81C}" dt="2023-07-11T13:56:15.636" v="394" actId="478"/>
          <ac:spMkLst>
            <pc:docMk/>
            <pc:sldMk cId="2740809976" sldId="315"/>
            <ac:spMk id="2" creationId="{031BFAF0-D626-EFC2-9808-4774A0A254C7}"/>
          </ac:spMkLst>
        </pc:spChg>
        <pc:spChg chg="add del mod">
          <ac:chgData name="Diaa Refat" userId="86b89884de6dac33" providerId="LiveId" clId="{3B732B50-2765-4BB7-B0FD-6C0F358FA81C}" dt="2023-07-11T13:56:14.461" v="393"/>
          <ac:spMkLst>
            <pc:docMk/>
            <pc:sldMk cId="2740809976" sldId="315"/>
            <ac:spMk id="3" creationId="{C5805671-0AAE-DAC7-D4CA-032D2EA48824}"/>
          </ac:spMkLst>
        </pc:spChg>
        <pc:spChg chg="add mod">
          <ac:chgData name="Diaa Refat" userId="86b89884de6dac33" providerId="LiveId" clId="{3B732B50-2765-4BB7-B0FD-6C0F358FA81C}" dt="2023-07-12T02:17:41.543" v="1686"/>
          <ac:spMkLst>
            <pc:docMk/>
            <pc:sldMk cId="2740809976" sldId="315"/>
            <ac:spMk id="4" creationId="{CE5FB331-A1D9-0B18-3F36-00102AEBCB55}"/>
          </ac:spMkLst>
        </pc:spChg>
        <pc:picChg chg="mod">
          <ac:chgData name="Diaa Refat" userId="86b89884de6dac33" providerId="LiveId" clId="{3B732B50-2765-4BB7-B0FD-6C0F358FA81C}" dt="2023-07-12T02:21:07.701" v="1714" actId="1076"/>
          <ac:picMkLst>
            <pc:docMk/>
            <pc:sldMk cId="2740809976" sldId="315"/>
            <ac:picMk id="2" creationId="{8A83D4A8-AB96-7125-A923-79596CCEAE5A}"/>
          </ac:picMkLst>
        </pc:picChg>
      </pc:sldChg>
      <pc:sldChg chg="addSp delSp modSp mod">
        <pc:chgData name="Diaa Refat" userId="86b89884de6dac33" providerId="LiveId" clId="{3B732B50-2765-4BB7-B0FD-6C0F358FA81C}" dt="2023-07-12T02:18:12.133" v="1699"/>
        <pc:sldMkLst>
          <pc:docMk/>
          <pc:sldMk cId="3997164464" sldId="319"/>
        </pc:sldMkLst>
        <pc:spChg chg="add del mod">
          <ac:chgData name="Diaa Refat" userId="86b89884de6dac33" providerId="LiveId" clId="{3B732B50-2765-4BB7-B0FD-6C0F358FA81C}" dt="2023-07-11T13:54:39.333" v="310" actId="478"/>
          <ac:spMkLst>
            <pc:docMk/>
            <pc:sldMk cId="3997164464" sldId="319"/>
            <ac:spMk id="2" creationId="{C41BA9EF-53DD-66E9-07E3-1647BAA03836}"/>
          </ac:spMkLst>
        </pc:spChg>
        <pc:spChg chg="add mod">
          <ac:chgData name="Diaa Refat" userId="86b89884de6dac33" providerId="LiveId" clId="{3B732B50-2765-4BB7-B0FD-6C0F358FA81C}" dt="2023-07-12T02:18:12.133" v="1699"/>
          <ac:spMkLst>
            <pc:docMk/>
            <pc:sldMk cId="3997164464" sldId="319"/>
            <ac:spMk id="3" creationId="{9E38731F-376D-0BE5-C8FC-4F0B3BC91432}"/>
          </ac:spMkLst>
        </pc:spChg>
      </pc:sldChg>
      <pc:sldChg chg="addSp delSp modSp mod">
        <pc:chgData name="Diaa Refat" userId="86b89884de6dac33" providerId="LiveId" clId="{3B732B50-2765-4BB7-B0FD-6C0F358FA81C}" dt="2023-07-12T02:17:36.337" v="1684" actId="20577"/>
        <pc:sldMkLst>
          <pc:docMk/>
          <pc:sldMk cId="318079138" sldId="340"/>
        </pc:sldMkLst>
        <pc:spChg chg="add del mod">
          <ac:chgData name="Diaa Refat" userId="86b89884de6dac33" providerId="LiveId" clId="{3B732B50-2765-4BB7-B0FD-6C0F358FA81C}" dt="2023-07-11T13:56:33.349" v="408" actId="478"/>
          <ac:spMkLst>
            <pc:docMk/>
            <pc:sldMk cId="318079138" sldId="340"/>
            <ac:spMk id="2" creationId="{EB689E93-7660-DA30-989D-2E717F6D94E0}"/>
          </ac:spMkLst>
        </pc:spChg>
        <pc:spChg chg="add mod">
          <ac:chgData name="Diaa Refat" userId="86b89884de6dac33" providerId="LiveId" clId="{3B732B50-2765-4BB7-B0FD-6C0F358FA81C}" dt="2023-07-12T02:17:36.337" v="1684" actId="20577"/>
          <ac:spMkLst>
            <pc:docMk/>
            <pc:sldMk cId="318079138" sldId="340"/>
            <ac:spMk id="3" creationId="{7EA92459-96EE-00D3-D746-00B7011BF5C7}"/>
          </ac:spMkLst>
        </pc:spChg>
        <pc:spChg chg="mod">
          <ac:chgData name="Diaa Refat" userId="86b89884de6dac33" providerId="LiveId" clId="{3B732B50-2765-4BB7-B0FD-6C0F358FA81C}" dt="2023-07-11T13:41:01.581" v="129" actId="20577"/>
          <ac:spMkLst>
            <pc:docMk/>
            <pc:sldMk cId="318079138" sldId="340"/>
            <ac:spMk id="25" creationId="{4BFEBC33-A677-4EA5-9A11-0750EACF37CA}"/>
          </ac:spMkLst>
        </pc:spChg>
      </pc:sldChg>
      <pc:sldChg chg="addSp delSp modSp mod">
        <pc:chgData name="Diaa Refat" userId="86b89884de6dac33" providerId="LiveId" clId="{3B732B50-2765-4BB7-B0FD-6C0F358FA81C}" dt="2023-07-12T02:17:39.543" v="1685"/>
        <pc:sldMkLst>
          <pc:docMk/>
          <pc:sldMk cId="4054975612" sldId="346"/>
        </pc:sldMkLst>
        <pc:spChg chg="add del mod">
          <ac:chgData name="Diaa Refat" userId="86b89884de6dac33" providerId="LiveId" clId="{3B732B50-2765-4BB7-B0FD-6C0F358FA81C}" dt="2023-07-11T13:56:25.773" v="402" actId="478"/>
          <ac:spMkLst>
            <pc:docMk/>
            <pc:sldMk cId="4054975612" sldId="346"/>
            <ac:spMk id="5" creationId="{D18EAE0D-36E6-4DA7-D5F8-9479824815C3}"/>
          </ac:spMkLst>
        </pc:spChg>
        <pc:spChg chg="add mod">
          <ac:chgData name="Diaa Refat" userId="86b89884de6dac33" providerId="LiveId" clId="{3B732B50-2765-4BB7-B0FD-6C0F358FA81C}" dt="2023-07-12T02:17:39.543" v="1685"/>
          <ac:spMkLst>
            <pc:docMk/>
            <pc:sldMk cId="4054975612" sldId="346"/>
            <ac:spMk id="6" creationId="{B9EA94B1-2368-6D54-9465-370D245CB1B7}"/>
          </ac:spMkLst>
        </pc:spChg>
      </pc:sldChg>
      <pc:sldChg chg="addSp delSp modSp mod">
        <pc:chgData name="Diaa Refat" userId="86b89884de6dac33" providerId="LiveId" clId="{3B732B50-2765-4BB7-B0FD-6C0F358FA81C}" dt="2023-07-12T02:10:01.039" v="1449" actId="20577"/>
        <pc:sldMkLst>
          <pc:docMk/>
          <pc:sldMk cId="831824282" sldId="348"/>
        </pc:sldMkLst>
        <pc:spChg chg="add del mod">
          <ac:chgData name="Diaa Refat" userId="86b89884de6dac33" providerId="LiveId" clId="{3B732B50-2765-4BB7-B0FD-6C0F358FA81C}" dt="2023-07-11T13:39:39.701" v="81" actId="478"/>
          <ac:spMkLst>
            <pc:docMk/>
            <pc:sldMk cId="831824282" sldId="348"/>
            <ac:spMk id="4" creationId="{C64ABCAF-166A-C07B-D0A3-4448D94E8F26}"/>
          </ac:spMkLst>
        </pc:spChg>
        <pc:spChg chg="add mod">
          <ac:chgData name="Diaa Refat" userId="86b89884de6dac33" providerId="LiveId" clId="{3B732B50-2765-4BB7-B0FD-6C0F358FA81C}" dt="2023-07-12T02:10:01.039" v="1449" actId="20577"/>
          <ac:spMkLst>
            <pc:docMk/>
            <pc:sldMk cId="831824282" sldId="348"/>
            <ac:spMk id="5" creationId="{5B67C7A7-C323-7B1E-86DD-E139E7ED3EFA}"/>
          </ac:spMkLst>
        </pc:spChg>
      </pc:sldChg>
      <pc:sldChg chg="addSp modSp mod">
        <pc:chgData name="Diaa Refat" userId="86b89884de6dac33" providerId="LiveId" clId="{3B732B50-2765-4BB7-B0FD-6C0F358FA81C}" dt="2023-07-12T02:10:04.623" v="1452" actId="20577"/>
        <pc:sldMkLst>
          <pc:docMk/>
          <pc:sldMk cId="1148662535" sldId="349"/>
        </pc:sldMkLst>
        <pc:spChg chg="add mod">
          <ac:chgData name="Diaa Refat" userId="86b89884de6dac33" providerId="LiveId" clId="{3B732B50-2765-4BB7-B0FD-6C0F358FA81C}" dt="2023-07-12T02:10:04.623" v="1452" actId="20577"/>
          <ac:spMkLst>
            <pc:docMk/>
            <pc:sldMk cId="1148662535" sldId="349"/>
            <ac:spMk id="5" creationId="{81A4EBD7-62D1-7C76-1E4A-F4F1DFFCC529}"/>
          </ac:spMkLst>
        </pc:spChg>
      </pc:sldChg>
      <pc:sldChg chg="addSp modSp mod">
        <pc:chgData name="Diaa Refat" userId="86b89884de6dac33" providerId="LiveId" clId="{3B732B50-2765-4BB7-B0FD-6C0F358FA81C}" dt="2023-07-12T02:10:10.526" v="1456" actId="20577"/>
        <pc:sldMkLst>
          <pc:docMk/>
          <pc:sldMk cId="757492591" sldId="350"/>
        </pc:sldMkLst>
        <pc:spChg chg="mod">
          <ac:chgData name="Diaa Refat" userId="86b89884de6dac33" providerId="LiveId" clId="{3B732B50-2765-4BB7-B0FD-6C0F358FA81C}" dt="2023-07-11T22:54:13.838" v="709" actId="20577"/>
          <ac:spMkLst>
            <pc:docMk/>
            <pc:sldMk cId="757492591" sldId="350"/>
            <ac:spMk id="4" creationId="{0F8A16EE-FEFC-9CAB-66A0-79A54BC3B086}"/>
          </ac:spMkLst>
        </pc:spChg>
        <pc:spChg chg="add mod">
          <ac:chgData name="Diaa Refat" userId="86b89884de6dac33" providerId="LiveId" clId="{3B732B50-2765-4BB7-B0FD-6C0F358FA81C}" dt="2023-07-12T02:10:10.526" v="1456" actId="20577"/>
          <ac:spMkLst>
            <pc:docMk/>
            <pc:sldMk cId="757492591" sldId="350"/>
            <ac:spMk id="5" creationId="{CFBC2A40-458A-DD7E-1DA1-7F9AB8C8B569}"/>
          </ac:spMkLst>
        </pc:spChg>
        <pc:spChg chg="mod">
          <ac:chgData name="Diaa Refat" userId="86b89884de6dac33" providerId="LiveId" clId="{3B732B50-2765-4BB7-B0FD-6C0F358FA81C}" dt="2023-07-11T22:54:14.691" v="710" actId="1076"/>
          <ac:spMkLst>
            <pc:docMk/>
            <pc:sldMk cId="757492591" sldId="350"/>
            <ac:spMk id="11" creationId="{E537E501-184D-0506-C2A5-D3B919B38AD3}"/>
          </ac:spMkLst>
        </pc:spChg>
        <pc:spChg chg="mod">
          <ac:chgData name="Diaa Refat" userId="86b89884de6dac33" providerId="LiveId" clId="{3B732B50-2765-4BB7-B0FD-6C0F358FA81C}" dt="2023-07-11T22:55:40.202" v="734" actId="20577"/>
          <ac:spMkLst>
            <pc:docMk/>
            <pc:sldMk cId="757492591" sldId="350"/>
            <ac:spMk id="19" creationId="{EA91D71C-ABFE-8061-B847-C991AAF089DC}"/>
          </ac:spMkLst>
        </pc:spChg>
      </pc:sldChg>
      <pc:sldChg chg="addSp modSp mod">
        <pc:chgData name="Diaa Refat" userId="86b89884de6dac33" providerId="LiveId" clId="{3B732B50-2765-4BB7-B0FD-6C0F358FA81C}" dt="2023-07-12T02:10:15.302" v="1458" actId="20577"/>
        <pc:sldMkLst>
          <pc:docMk/>
          <pc:sldMk cId="3601140847" sldId="351"/>
        </pc:sldMkLst>
        <pc:spChg chg="add mod">
          <ac:chgData name="Diaa Refat" userId="86b89884de6dac33" providerId="LiveId" clId="{3B732B50-2765-4BB7-B0FD-6C0F358FA81C}" dt="2023-07-12T02:10:15.302" v="1458" actId="20577"/>
          <ac:spMkLst>
            <pc:docMk/>
            <pc:sldMk cId="3601140847" sldId="351"/>
            <ac:spMk id="11" creationId="{F19DEA3E-D8A3-5851-2C73-01D683608880}"/>
          </ac:spMkLst>
        </pc:spChg>
      </pc:sldChg>
      <pc:sldChg chg="addSp modSp mod">
        <pc:chgData name="Diaa Refat" userId="86b89884de6dac33" providerId="LiveId" clId="{3B732B50-2765-4BB7-B0FD-6C0F358FA81C}" dt="2023-07-12T02:12:19.137" v="1503" actId="20577"/>
        <pc:sldMkLst>
          <pc:docMk/>
          <pc:sldMk cId="3192859729" sldId="352"/>
        </pc:sldMkLst>
        <pc:spChg chg="mod">
          <ac:chgData name="Diaa Refat" userId="86b89884de6dac33" providerId="LiveId" clId="{3B732B50-2765-4BB7-B0FD-6C0F358FA81C}" dt="2023-07-12T02:12:19.137" v="1503" actId="20577"/>
          <ac:spMkLst>
            <pc:docMk/>
            <pc:sldMk cId="3192859729" sldId="352"/>
            <ac:spMk id="3" creationId="{3C450007-E453-2F8E-E88D-4E8F062D54E5}"/>
          </ac:spMkLst>
        </pc:spChg>
        <pc:spChg chg="add mod">
          <ac:chgData name="Diaa Refat" userId="86b89884de6dac33" providerId="LiveId" clId="{3B732B50-2765-4BB7-B0FD-6C0F358FA81C}" dt="2023-07-12T02:10:20.685" v="1462" actId="20577"/>
          <ac:spMkLst>
            <pc:docMk/>
            <pc:sldMk cId="3192859729" sldId="352"/>
            <ac:spMk id="9" creationId="{BE3A9F13-5388-2179-70C0-E8B7E299C9D9}"/>
          </ac:spMkLst>
        </pc:spChg>
      </pc:sldChg>
      <pc:sldChg chg="addSp delSp modSp mod modAnim">
        <pc:chgData name="Diaa Refat" userId="86b89884de6dac33" providerId="LiveId" clId="{3B732B50-2765-4BB7-B0FD-6C0F358FA81C}" dt="2023-07-12T02:18:22.763" v="1703"/>
        <pc:sldMkLst>
          <pc:docMk/>
          <pc:sldMk cId="671486455" sldId="353"/>
        </pc:sldMkLst>
        <pc:spChg chg="add del mod">
          <ac:chgData name="Diaa Refat" userId="86b89884de6dac33" providerId="LiveId" clId="{3B732B50-2765-4BB7-B0FD-6C0F358FA81C}" dt="2023-07-11T13:54:13.701" v="290" actId="478"/>
          <ac:spMkLst>
            <pc:docMk/>
            <pc:sldMk cId="671486455" sldId="353"/>
            <ac:spMk id="2" creationId="{AACCAB1E-F2E2-6EF2-BBF5-57C93543CCDA}"/>
          </ac:spMkLst>
        </pc:spChg>
        <pc:spChg chg="add mod">
          <ac:chgData name="Diaa Refat" userId="86b89884de6dac33" providerId="LiveId" clId="{3B732B50-2765-4BB7-B0FD-6C0F358FA81C}" dt="2023-07-12T02:18:22.763" v="1703"/>
          <ac:spMkLst>
            <pc:docMk/>
            <pc:sldMk cId="671486455" sldId="353"/>
            <ac:spMk id="6" creationId="{A05C876D-65D8-E53D-533C-7034DE3A3391}"/>
          </ac:spMkLst>
        </pc:spChg>
      </pc:sldChg>
      <pc:sldChg chg="addSp modSp mod modAnim">
        <pc:chgData name="Diaa Refat" userId="86b89884de6dac33" providerId="LiveId" clId="{3B732B50-2765-4BB7-B0FD-6C0F358FA81C}" dt="2023-07-12T02:15:32.406" v="1609" actId="20577"/>
        <pc:sldMkLst>
          <pc:docMk/>
          <pc:sldMk cId="1069119589" sldId="354"/>
        </pc:sldMkLst>
        <pc:spChg chg="add mod">
          <ac:chgData name="Diaa Refat" userId="86b89884de6dac33" providerId="LiveId" clId="{3B732B50-2765-4BB7-B0FD-6C0F358FA81C}" dt="2023-07-12T02:15:32.406" v="1609" actId="20577"/>
          <ac:spMkLst>
            <pc:docMk/>
            <pc:sldMk cId="1069119589" sldId="354"/>
            <ac:spMk id="15" creationId="{869D64A3-55AF-5616-286B-97292A1EA099}"/>
          </ac:spMkLst>
        </pc:spChg>
        <pc:graphicFrameChg chg="mod">
          <ac:chgData name="Diaa Refat" userId="86b89884de6dac33" providerId="LiveId" clId="{3B732B50-2765-4BB7-B0FD-6C0F358FA81C}" dt="2023-07-11T14:02:47.363" v="474" actId="1076"/>
          <ac:graphicFrameMkLst>
            <pc:docMk/>
            <pc:sldMk cId="1069119589" sldId="354"/>
            <ac:graphicFrameMk id="17" creationId="{DAD07E9C-723D-930A-538A-CE47D7F8C3DD}"/>
          </ac:graphicFrameMkLst>
        </pc:graphicFrameChg>
      </pc:sldChg>
      <pc:sldChg chg="addSp delSp modSp mod modAnim">
        <pc:chgData name="Diaa Refat" userId="86b89884de6dac33" providerId="LiveId" clId="{3B732B50-2765-4BB7-B0FD-6C0F358FA81C}" dt="2023-07-12T02:18:24.867" v="1704"/>
        <pc:sldMkLst>
          <pc:docMk/>
          <pc:sldMk cId="1212491717" sldId="355"/>
        </pc:sldMkLst>
        <pc:spChg chg="add del mod">
          <ac:chgData name="Diaa Refat" userId="86b89884de6dac33" providerId="LiveId" clId="{3B732B50-2765-4BB7-B0FD-6C0F358FA81C}" dt="2023-07-11T13:53:53.917" v="282" actId="478"/>
          <ac:spMkLst>
            <pc:docMk/>
            <pc:sldMk cId="1212491717" sldId="355"/>
            <ac:spMk id="7" creationId="{217E860E-D7A9-ABFB-5869-C9EF0A3C3B32}"/>
          </ac:spMkLst>
        </pc:spChg>
        <pc:spChg chg="add mod">
          <ac:chgData name="Diaa Refat" userId="86b89884de6dac33" providerId="LiveId" clId="{3B732B50-2765-4BB7-B0FD-6C0F358FA81C}" dt="2023-07-12T02:18:24.867" v="1704"/>
          <ac:spMkLst>
            <pc:docMk/>
            <pc:sldMk cId="1212491717" sldId="355"/>
            <ac:spMk id="8" creationId="{6DD9CC07-8BDE-4767-FBDB-3383D5ECEA5A}"/>
          </ac:spMkLst>
        </pc:spChg>
      </pc:sldChg>
      <pc:sldChg chg="addSp delSp modSp mod">
        <pc:chgData name="Diaa Refat" userId="86b89884de6dac33" providerId="LiveId" clId="{3B732B50-2765-4BB7-B0FD-6C0F358FA81C}" dt="2023-07-12T02:18:08.757" v="1698"/>
        <pc:sldMkLst>
          <pc:docMk/>
          <pc:sldMk cId="1935331434" sldId="356"/>
        </pc:sldMkLst>
        <pc:spChg chg="mod">
          <ac:chgData name="Diaa Refat" userId="86b89884de6dac33" providerId="LiveId" clId="{3B732B50-2765-4BB7-B0FD-6C0F358FA81C}" dt="2023-07-12T02:12:44.654" v="1532" actId="20577"/>
          <ac:spMkLst>
            <pc:docMk/>
            <pc:sldMk cId="1935331434" sldId="356"/>
            <ac:spMk id="3" creationId="{3C450007-E453-2F8E-E88D-4E8F062D54E5}"/>
          </ac:spMkLst>
        </pc:spChg>
        <pc:spChg chg="add del mod">
          <ac:chgData name="Diaa Refat" userId="86b89884de6dac33" providerId="LiveId" clId="{3B732B50-2765-4BB7-B0FD-6C0F358FA81C}" dt="2023-07-11T13:54:46.237" v="316" actId="478"/>
          <ac:spMkLst>
            <pc:docMk/>
            <pc:sldMk cId="1935331434" sldId="356"/>
            <ac:spMk id="8" creationId="{02542A7F-570D-01EF-DD35-05428E4B3CA2}"/>
          </ac:spMkLst>
        </pc:spChg>
        <pc:spChg chg="add mod">
          <ac:chgData name="Diaa Refat" userId="86b89884de6dac33" providerId="LiveId" clId="{3B732B50-2765-4BB7-B0FD-6C0F358FA81C}" dt="2023-07-12T02:18:08.757" v="1698"/>
          <ac:spMkLst>
            <pc:docMk/>
            <pc:sldMk cId="1935331434" sldId="356"/>
            <ac:spMk id="9" creationId="{FDB04B65-1ABC-6C72-39D7-6C33AFB96ADC}"/>
          </ac:spMkLst>
        </pc:spChg>
      </pc:sldChg>
      <pc:sldChg chg="addSp delSp modSp mod ord">
        <pc:chgData name="Diaa Refat" userId="86b89884de6dac33" providerId="LiveId" clId="{3B732B50-2765-4BB7-B0FD-6C0F358FA81C}" dt="2023-07-12T02:18:15.124" v="1700"/>
        <pc:sldMkLst>
          <pc:docMk/>
          <pc:sldMk cId="1671333436" sldId="357"/>
        </pc:sldMkLst>
        <pc:spChg chg="add del mod">
          <ac:chgData name="Diaa Refat" userId="86b89884de6dac33" providerId="LiveId" clId="{3B732B50-2765-4BB7-B0FD-6C0F358FA81C}" dt="2023-07-11T13:54:32.045" v="304" actId="478"/>
          <ac:spMkLst>
            <pc:docMk/>
            <pc:sldMk cId="1671333436" sldId="357"/>
            <ac:spMk id="10" creationId="{1E60AA0B-2E9D-3324-FAD3-537B84011710}"/>
          </ac:spMkLst>
        </pc:spChg>
        <pc:spChg chg="add mod">
          <ac:chgData name="Diaa Refat" userId="86b89884de6dac33" providerId="LiveId" clId="{3B732B50-2765-4BB7-B0FD-6C0F358FA81C}" dt="2023-07-12T02:18:15.124" v="1700"/>
          <ac:spMkLst>
            <pc:docMk/>
            <pc:sldMk cId="1671333436" sldId="357"/>
            <ac:spMk id="11" creationId="{E5343069-0E9F-1A46-0B3D-40BD576ACDF1}"/>
          </ac:spMkLst>
        </pc:spChg>
      </pc:sldChg>
      <pc:sldChg chg="addSp modSp mod">
        <pc:chgData name="Diaa Refat" userId="86b89884de6dac33" providerId="LiveId" clId="{3B732B50-2765-4BB7-B0FD-6C0F358FA81C}" dt="2023-07-12T02:18:45.493" v="1711" actId="14100"/>
        <pc:sldMkLst>
          <pc:docMk/>
          <pc:sldMk cId="650907480" sldId="358"/>
        </pc:sldMkLst>
        <pc:spChg chg="add mod">
          <ac:chgData name="Diaa Refat" userId="86b89884de6dac33" providerId="LiveId" clId="{3B732B50-2765-4BB7-B0FD-6C0F358FA81C}" dt="2023-07-12T02:15:29.094" v="1607" actId="20577"/>
          <ac:spMkLst>
            <pc:docMk/>
            <pc:sldMk cId="650907480" sldId="358"/>
            <ac:spMk id="10" creationId="{3B304C71-FED1-5611-D1C7-E7AAEC89B89A}"/>
          </ac:spMkLst>
        </pc:spChg>
        <pc:picChg chg="mod">
          <ac:chgData name="Diaa Refat" userId="86b89884de6dac33" providerId="LiveId" clId="{3B732B50-2765-4BB7-B0FD-6C0F358FA81C}" dt="2023-07-12T02:18:43.018" v="1710" actId="14100"/>
          <ac:picMkLst>
            <pc:docMk/>
            <pc:sldMk cId="650907480" sldId="358"/>
            <ac:picMk id="11" creationId="{5A17EDBC-686C-5C77-28C1-F24BCA0051F1}"/>
          </ac:picMkLst>
        </pc:picChg>
        <pc:picChg chg="mod">
          <ac:chgData name="Diaa Refat" userId="86b89884de6dac33" providerId="LiveId" clId="{3B732B50-2765-4BB7-B0FD-6C0F358FA81C}" dt="2023-07-12T02:18:45.493" v="1711" actId="14100"/>
          <ac:picMkLst>
            <pc:docMk/>
            <pc:sldMk cId="650907480" sldId="358"/>
            <ac:picMk id="15" creationId="{01332CB3-1ABF-D17C-DC86-4D40F5F57926}"/>
          </ac:picMkLst>
        </pc:picChg>
        <pc:picChg chg="mod">
          <ac:chgData name="Diaa Refat" userId="86b89884de6dac33" providerId="LiveId" clId="{3B732B50-2765-4BB7-B0FD-6C0F358FA81C}" dt="2023-07-12T02:18:40.539" v="1709" actId="14100"/>
          <ac:picMkLst>
            <pc:docMk/>
            <pc:sldMk cId="650907480" sldId="358"/>
            <ac:picMk id="17" creationId="{F7C26356-F8B7-8C30-AC2F-D6FFC4B86D85}"/>
          </ac:picMkLst>
        </pc:picChg>
      </pc:sldChg>
      <pc:sldChg chg="addSp delSp modSp mod">
        <pc:chgData name="Diaa Refat" userId="86b89884de6dac33" providerId="LiveId" clId="{3B732B50-2765-4BB7-B0FD-6C0F358FA81C}" dt="2023-07-12T02:18:31.514" v="1708"/>
        <pc:sldMkLst>
          <pc:docMk/>
          <pc:sldMk cId="2882451232" sldId="359"/>
        </pc:sldMkLst>
        <pc:spChg chg="add del mod">
          <ac:chgData name="Diaa Refat" userId="86b89884de6dac33" providerId="LiveId" clId="{3B732B50-2765-4BB7-B0FD-6C0F358FA81C}" dt="2023-07-11T13:53:39.837" v="272" actId="478"/>
          <ac:spMkLst>
            <pc:docMk/>
            <pc:sldMk cId="2882451232" sldId="359"/>
            <ac:spMk id="6" creationId="{A00B0B97-6FDD-2CC0-8972-4BC4E456BD8B}"/>
          </ac:spMkLst>
        </pc:spChg>
        <pc:spChg chg="add mod">
          <ac:chgData name="Diaa Refat" userId="86b89884de6dac33" providerId="LiveId" clId="{3B732B50-2765-4BB7-B0FD-6C0F358FA81C}" dt="2023-07-12T02:18:31.514" v="1708"/>
          <ac:spMkLst>
            <pc:docMk/>
            <pc:sldMk cId="2882451232" sldId="359"/>
            <ac:spMk id="10" creationId="{14E56287-EFCF-E41B-BB62-A5BF5B13F3F1}"/>
          </ac:spMkLst>
        </pc:spChg>
      </pc:sldChg>
      <pc:sldChg chg="addSp delSp modSp mod">
        <pc:chgData name="Diaa Refat" userId="86b89884de6dac33" providerId="LiveId" clId="{3B732B50-2765-4BB7-B0FD-6C0F358FA81C}" dt="2023-07-12T02:18:27.251" v="1705"/>
        <pc:sldMkLst>
          <pc:docMk/>
          <pc:sldMk cId="1660047710" sldId="360"/>
        </pc:sldMkLst>
        <pc:spChg chg="add del mod">
          <ac:chgData name="Diaa Refat" userId="86b89884de6dac33" providerId="LiveId" clId="{3B732B50-2765-4BB7-B0FD-6C0F358FA81C}" dt="2023-07-11T13:53:48.380" v="278" actId="478"/>
          <ac:spMkLst>
            <pc:docMk/>
            <pc:sldMk cId="1660047710" sldId="360"/>
            <ac:spMk id="10" creationId="{6BF461F6-C437-6B37-2E8D-DF7BCC219032}"/>
          </ac:spMkLst>
        </pc:spChg>
        <pc:spChg chg="add del mod">
          <ac:chgData name="Diaa Refat" userId="86b89884de6dac33" providerId="LiveId" clId="{3B732B50-2765-4BB7-B0FD-6C0F358FA81C}" dt="2023-07-11T13:53:47.186" v="277"/>
          <ac:spMkLst>
            <pc:docMk/>
            <pc:sldMk cId="1660047710" sldId="360"/>
            <ac:spMk id="14" creationId="{3C8F280E-088A-EBA2-CF84-6AF2813BD061}"/>
          </ac:spMkLst>
        </pc:spChg>
        <pc:spChg chg="add mod">
          <ac:chgData name="Diaa Refat" userId="86b89884de6dac33" providerId="LiveId" clId="{3B732B50-2765-4BB7-B0FD-6C0F358FA81C}" dt="2023-07-12T02:18:27.251" v="1705"/>
          <ac:spMkLst>
            <pc:docMk/>
            <pc:sldMk cId="1660047710" sldId="360"/>
            <ac:spMk id="16" creationId="{48886786-C92E-0B1C-9E11-509C2A15387E}"/>
          </ac:spMkLst>
        </pc:spChg>
      </pc:sldChg>
      <pc:sldChg chg="addSp delSp modSp mod ord">
        <pc:chgData name="Diaa Refat" userId="86b89884de6dac33" providerId="LiveId" clId="{3B732B50-2765-4BB7-B0FD-6C0F358FA81C}" dt="2023-07-12T02:18:16.692" v="1701"/>
        <pc:sldMkLst>
          <pc:docMk/>
          <pc:sldMk cId="1181533869" sldId="361"/>
        </pc:sldMkLst>
        <pc:spChg chg="add del mod">
          <ac:chgData name="Diaa Refat" userId="86b89884de6dac33" providerId="LiveId" clId="{3B732B50-2765-4BB7-B0FD-6C0F358FA81C}" dt="2023-07-11T13:54:25.549" v="298" actId="478"/>
          <ac:spMkLst>
            <pc:docMk/>
            <pc:sldMk cId="1181533869" sldId="361"/>
            <ac:spMk id="10" creationId="{F3289A24-6EF0-0216-A0CB-FA93E5BE46E8}"/>
          </ac:spMkLst>
        </pc:spChg>
        <pc:spChg chg="add mod">
          <ac:chgData name="Diaa Refat" userId="86b89884de6dac33" providerId="LiveId" clId="{3B732B50-2765-4BB7-B0FD-6C0F358FA81C}" dt="2023-07-12T02:18:16.692" v="1701"/>
          <ac:spMkLst>
            <pc:docMk/>
            <pc:sldMk cId="1181533869" sldId="361"/>
            <ac:spMk id="14" creationId="{635E229D-DFEE-577A-79C7-661C83643AF0}"/>
          </ac:spMkLst>
        </pc:spChg>
      </pc:sldChg>
      <pc:sldChg chg="addSp delSp modSp mod">
        <pc:chgData name="Diaa Refat" userId="86b89884de6dac33" providerId="LiveId" clId="{3B732B50-2765-4BB7-B0FD-6C0F358FA81C}" dt="2023-07-12T02:18:20.444" v="1702"/>
        <pc:sldMkLst>
          <pc:docMk/>
          <pc:sldMk cId="3946281293" sldId="362"/>
        </pc:sldMkLst>
        <pc:spChg chg="add del mod">
          <ac:chgData name="Diaa Refat" userId="86b89884de6dac33" providerId="LiveId" clId="{3B732B50-2765-4BB7-B0FD-6C0F358FA81C}" dt="2023-07-11T13:54:19.773" v="294" actId="478"/>
          <ac:spMkLst>
            <pc:docMk/>
            <pc:sldMk cId="3946281293" sldId="362"/>
            <ac:spMk id="10" creationId="{BAEED5B9-D224-946C-6321-A38E083B27FE}"/>
          </ac:spMkLst>
        </pc:spChg>
        <pc:spChg chg="add mod">
          <ac:chgData name="Diaa Refat" userId="86b89884de6dac33" providerId="LiveId" clId="{3B732B50-2765-4BB7-B0FD-6C0F358FA81C}" dt="2023-07-12T02:18:20.444" v="1702"/>
          <ac:spMkLst>
            <pc:docMk/>
            <pc:sldMk cId="3946281293" sldId="362"/>
            <ac:spMk id="11" creationId="{CC16D29C-821E-79ED-F934-01B8E60C4F30}"/>
          </ac:spMkLst>
        </pc:spChg>
      </pc:sldChg>
      <pc:sldChg chg="addSp modSp mod ord">
        <pc:chgData name="Diaa Refat" userId="86b89884de6dac33" providerId="LiveId" clId="{3B732B50-2765-4BB7-B0FD-6C0F358FA81C}" dt="2023-07-12T02:10:37.411" v="1467" actId="20577"/>
        <pc:sldMkLst>
          <pc:docMk/>
          <pc:sldMk cId="3488976187" sldId="363"/>
        </pc:sldMkLst>
        <pc:spChg chg="add mod">
          <ac:chgData name="Diaa Refat" userId="86b89884de6dac33" providerId="LiveId" clId="{3B732B50-2765-4BB7-B0FD-6C0F358FA81C}" dt="2023-07-12T02:10:37.411" v="1467" actId="20577"/>
          <ac:spMkLst>
            <pc:docMk/>
            <pc:sldMk cId="3488976187" sldId="363"/>
            <ac:spMk id="11" creationId="{02C6B8B6-8E00-8334-6BFB-B0BCDD8315BB}"/>
          </ac:spMkLst>
        </pc:spChg>
      </pc:sldChg>
      <pc:sldChg chg="addSp modSp mod ord">
        <pc:chgData name="Diaa Refat" userId="86b89884de6dac33" providerId="LiveId" clId="{3B732B50-2765-4BB7-B0FD-6C0F358FA81C}" dt="2023-07-12T02:10:41.315" v="1469" actId="20577"/>
        <pc:sldMkLst>
          <pc:docMk/>
          <pc:sldMk cId="4101008133" sldId="364"/>
        </pc:sldMkLst>
        <pc:spChg chg="add mod">
          <ac:chgData name="Diaa Refat" userId="86b89884de6dac33" providerId="LiveId" clId="{3B732B50-2765-4BB7-B0FD-6C0F358FA81C}" dt="2023-07-12T02:10:41.315" v="1469" actId="20577"/>
          <ac:spMkLst>
            <pc:docMk/>
            <pc:sldMk cId="4101008133" sldId="364"/>
            <ac:spMk id="11" creationId="{EB2D9E67-4E86-38BD-146D-991BCE415D10}"/>
          </ac:spMkLst>
        </pc:spChg>
        <pc:spChg chg="mod">
          <ac:chgData name="Diaa Refat" userId="86b89884de6dac33" providerId="LiveId" clId="{3B732B50-2765-4BB7-B0FD-6C0F358FA81C}" dt="2023-07-11T13:51:01.636" v="188" actId="33524"/>
          <ac:spMkLst>
            <pc:docMk/>
            <pc:sldMk cId="4101008133" sldId="364"/>
            <ac:spMk id="25" creationId="{14D2F867-0CE7-6339-E4CC-E802CD75F2CF}"/>
          </ac:spMkLst>
        </pc:spChg>
      </pc:sldChg>
      <pc:sldChg chg="addSp delSp modSp mod ord">
        <pc:chgData name="Diaa Refat" userId="86b89884de6dac33" providerId="LiveId" clId="{3B732B50-2765-4BB7-B0FD-6C0F358FA81C}" dt="2023-07-12T02:18:51.249" v="1713"/>
        <pc:sldMkLst>
          <pc:docMk/>
          <pc:sldMk cId="2694023571" sldId="365"/>
        </pc:sldMkLst>
        <pc:spChg chg="mod">
          <ac:chgData name="Diaa Refat" userId="86b89884de6dac33" providerId="LiveId" clId="{3B732B50-2765-4BB7-B0FD-6C0F358FA81C}" dt="2023-07-12T01:44:03.991" v="738" actId="20577"/>
          <ac:spMkLst>
            <pc:docMk/>
            <pc:sldMk cId="2694023571" sldId="365"/>
            <ac:spMk id="4" creationId="{BF21D68F-D0A4-5E5F-D2C1-D66D50D4D5D4}"/>
          </ac:spMkLst>
        </pc:spChg>
        <pc:spChg chg="mod">
          <ac:chgData name="Diaa Refat" userId="86b89884de6dac33" providerId="LiveId" clId="{3B732B50-2765-4BB7-B0FD-6C0F358FA81C}" dt="2023-07-12T02:12:37.368" v="1525" actId="20577"/>
          <ac:spMkLst>
            <pc:docMk/>
            <pc:sldMk cId="2694023571" sldId="365"/>
            <ac:spMk id="5" creationId="{F9B444C2-8279-7710-6381-F8D25511C671}"/>
          </ac:spMkLst>
        </pc:spChg>
        <pc:spChg chg="add del mod">
          <ac:chgData name="Diaa Refat" userId="86b89884de6dac33" providerId="LiveId" clId="{3B732B50-2765-4BB7-B0FD-6C0F358FA81C}" dt="2023-07-11T13:54:53.293" v="322" actId="478"/>
          <ac:spMkLst>
            <pc:docMk/>
            <pc:sldMk cId="2694023571" sldId="365"/>
            <ac:spMk id="11" creationId="{35939098-10C3-F2BC-770B-B1C0ED9E6932}"/>
          </ac:spMkLst>
        </pc:spChg>
        <pc:spChg chg="add mod">
          <ac:chgData name="Diaa Refat" userId="86b89884de6dac33" providerId="LiveId" clId="{3B732B50-2765-4BB7-B0FD-6C0F358FA81C}" dt="2023-07-12T02:18:51.249" v="1713"/>
          <ac:spMkLst>
            <pc:docMk/>
            <pc:sldMk cId="2694023571" sldId="365"/>
            <ac:spMk id="14" creationId="{23FDA143-8459-E6FB-76D0-9D4505F7B4AF}"/>
          </ac:spMkLst>
        </pc:spChg>
        <pc:picChg chg="del">
          <ac:chgData name="Diaa Refat" userId="86b89884de6dac33" providerId="LiveId" clId="{3B732B50-2765-4BB7-B0FD-6C0F358FA81C}" dt="2023-07-12T01:45:38.334" v="819" actId="478"/>
          <ac:picMkLst>
            <pc:docMk/>
            <pc:sldMk cId="2694023571" sldId="365"/>
            <ac:picMk id="10" creationId="{F106D52B-4CD4-17C1-71D5-D1E67DC4F7F7}"/>
          </ac:picMkLst>
        </pc:picChg>
      </pc:sldChg>
      <pc:sldChg chg="addSp delSp modSp mod ord">
        <pc:chgData name="Diaa Refat" userId="86b89884de6dac33" providerId="LiveId" clId="{3B732B50-2765-4BB7-B0FD-6C0F358FA81C}" dt="2023-07-12T02:18:49.080" v="1712"/>
        <pc:sldMkLst>
          <pc:docMk/>
          <pc:sldMk cId="4160597296" sldId="366"/>
        </pc:sldMkLst>
        <pc:spChg chg="del">
          <ac:chgData name="Diaa Refat" userId="86b89884de6dac33" providerId="LiveId" clId="{3B732B50-2765-4BB7-B0FD-6C0F358FA81C}" dt="2023-07-12T01:51:17.056" v="886" actId="478"/>
          <ac:spMkLst>
            <pc:docMk/>
            <pc:sldMk cId="4160597296" sldId="366"/>
            <ac:spMk id="5" creationId="{F9B444C2-8279-7710-6381-F8D25511C671}"/>
          </ac:spMkLst>
        </pc:spChg>
        <pc:spChg chg="add del mod">
          <ac:chgData name="Diaa Refat" userId="86b89884de6dac33" providerId="LiveId" clId="{3B732B50-2765-4BB7-B0FD-6C0F358FA81C}" dt="2023-07-11T13:55:00.341" v="328" actId="478"/>
          <ac:spMkLst>
            <pc:docMk/>
            <pc:sldMk cId="4160597296" sldId="366"/>
            <ac:spMk id="15" creationId="{692B64F0-3B8B-6827-7D4E-AA19B474E529}"/>
          </ac:spMkLst>
        </pc:spChg>
        <pc:spChg chg="add mod">
          <ac:chgData name="Diaa Refat" userId="86b89884de6dac33" providerId="LiveId" clId="{3B732B50-2765-4BB7-B0FD-6C0F358FA81C}" dt="2023-07-12T02:12:29.597" v="1514" actId="20577"/>
          <ac:spMkLst>
            <pc:docMk/>
            <pc:sldMk cId="4160597296" sldId="366"/>
            <ac:spMk id="15" creationId="{D32645B0-5D20-AB5C-41CE-EE61B9B0F467}"/>
          </ac:spMkLst>
        </pc:spChg>
        <pc:spChg chg="add mod">
          <ac:chgData name="Diaa Refat" userId="86b89884de6dac33" providerId="LiveId" clId="{3B732B50-2765-4BB7-B0FD-6C0F358FA81C}" dt="2023-07-12T02:18:49.080" v="1712"/>
          <ac:spMkLst>
            <pc:docMk/>
            <pc:sldMk cId="4160597296" sldId="366"/>
            <ac:spMk id="16" creationId="{3F9B8312-3C15-B061-F3F7-0DA460EE7994}"/>
          </ac:spMkLst>
        </pc:spChg>
        <pc:picChg chg="del">
          <ac:chgData name="Diaa Refat" userId="86b89884de6dac33" providerId="LiveId" clId="{3B732B50-2765-4BB7-B0FD-6C0F358FA81C}" dt="2023-07-12T01:45:39.798" v="820" actId="478"/>
          <ac:picMkLst>
            <pc:docMk/>
            <pc:sldMk cId="4160597296" sldId="366"/>
            <ac:picMk id="10" creationId="{D19315A6-313F-54F4-346F-C774401B1732}"/>
          </ac:picMkLst>
        </pc:picChg>
      </pc:sldChg>
      <pc:sldChg chg="addSp delSp modSp mod">
        <pc:chgData name="Diaa Refat" userId="86b89884de6dac33" providerId="LiveId" clId="{3B732B50-2765-4BB7-B0FD-6C0F358FA81C}" dt="2023-07-12T02:18:01.799" v="1695"/>
        <pc:sldMkLst>
          <pc:docMk/>
          <pc:sldMk cId="1358914761" sldId="367"/>
        </pc:sldMkLst>
        <pc:spChg chg="add del mod">
          <ac:chgData name="Diaa Refat" userId="86b89884de6dac33" providerId="LiveId" clId="{3B732B50-2765-4BB7-B0FD-6C0F358FA81C}" dt="2023-07-11T13:55:07.781" v="336" actId="478"/>
          <ac:spMkLst>
            <pc:docMk/>
            <pc:sldMk cId="1358914761" sldId="367"/>
            <ac:spMk id="2" creationId="{4B6E4177-2409-5622-03A0-CFBC414BE97B}"/>
          </ac:spMkLst>
        </pc:spChg>
        <pc:spChg chg="add mod">
          <ac:chgData name="Diaa Refat" userId="86b89884de6dac33" providerId="LiveId" clId="{3B732B50-2765-4BB7-B0FD-6C0F358FA81C}" dt="2023-07-12T02:18:01.799" v="1695"/>
          <ac:spMkLst>
            <pc:docMk/>
            <pc:sldMk cId="1358914761" sldId="367"/>
            <ac:spMk id="3" creationId="{5AF4999D-1B0D-51B2-046B-4E971AB94FF2}"/>
          </ac:spMkLst>
        </pc:spChg>
      </pc:sldChg>
      <pc:sldChg chg="addSp delSp modSp mod">
        <pc:chgData name="Diaa Refat" userId="86b89884de6dac33" providerId="LiveId" clId="{3B732B50-2765-4BB7-B0FD-6C0F358FA81C}" dt="2023-07-12T02:17:59.405" v="1694"/>
        <pc:sldMkLst>
          <pc:docMk/>
          <pc:sldMk cId="454002813" sldId="368"/>
        </pc:sldMkLst>
        <pc:spChg chg="add del mod">
          <ac:chgData name="Diaa Refat" userId="86b89884de6dac33" providerId="LiveId" clId="{3B732B50-2765-4BB7-B0FD-6C0F358FA81C}" dt="2023-07-11T13:55:14.469" v="342" actId="478"/>
          <ac:spMkLst>
            <pc:docMk/>
            <pc:sldMk cId="454002813" sldId="368"/>
            <ac:spMk id="2" creationId="{3D5D0DE2-6C6B-221F-125B-BEEC7DB5EFF2}"/>
          </ac:spMkLst>
        </pc:spChg>
        <pc:spChg chg="add mod">
          <ac:chgData name="Diaa Refat" userId="86b89884de6dac33" providerId="LiveId" clId="{3B732B50-2765-4BB7-B0FD-6C0F358FA81C}" dt="2023-07-12T02:17:59.405" v="1694"/>
          <ac:spMkLst>
            <pc:docMk/>
            <pc:sldMk cId="454002813" sldId="368"/>
            <ac:spMk id="6" creationId="{96C4AA60-C868-B46F-B143-BF8AD1ED2BCB}"/>
          </ac:spMkLst>
        </pc:spChg>
      </pc:sldChg>
      <pc:sldChg chg="addSp delSp modSp mod">
        <pc:chgData name="Diaa Refat" userId="86b89884de6dac33" providerId="LiveId" clId="{3B732B50-2765-4BB7-B0FD-6C0F358FA81C}" dt="2023-07-12T02:16:46.007" v="1653" actId="20577"/>
        <pc:sldMkLst>
          <pc:docMk/>
          <pc:sldMk cId="1328824986" sldId="369"/>
        </pc:sldMkLst>
        <pc:spChg chg="add del mod">
          <ac:chgData name="Diaa Refat" userId="86b89884de6dac33" providerId="LiveId" clId="{3B732B50-2765-4BB7-B0FD-6C0F358FA81C}" dt="2023-07-11T13:55:21.365" v="348" actId="478"/>
          <ac:spMkLst>
            <pc:docMk/>
            <pc:sldMk cId="1328824986" sldId="369"/>
            <ac:spMk id="2" creationId="{7936FF46-4603-00E7-90EB-79D29842D211}"/>
          </ac:spMkLst>
        </pc:spChg>
        <pc:spChg chg="add mod">
          <ac:chgData name="Diaa Refat" userId="86b89884de6dac33" providerId="LiveId" clId="{3B732B50-2765-4BB7-B0FD-6C0F358FA81C}" dt="2023-07-12T02:16:46.007" v="1653" actId="20577"/>
          <ac:spMkLst>
            <pc:docMk/>
            <pc:sldMk cId="1328824986" sldId="369"/>
            <ac:spMk id="6" creationId="{AD4F5B7D-036B-59AC-355D-4C26C55E4B12}"/>
          </ac:spMkLst>
        </pc:spChg>
      </pc:sldChg>
      <pc:sldChg chg="addSp delSp modSp mod">
        <pc:chgData name="Diaa Refat" userId="86b89884de6dac33" providerId="LiveId" clId="{3B732B50-2765-4BB7-B0FD-6C0F358FA81C}" dt="2023-07-12T02:17:57.069" v="1693"/>
        <pc:sldMkLst>
          <pc:docMk/>
          <pc:sldMk cId="2957947719" sldId="370"/>
        </pc:sldMkLst>
        <pc:spChg chg="add del mod">
          <ac:chgData name="Diaa Refat" userId="86b89884de6dac33" providerId="LiveId" clId="{3B732B50-2765-4BB7-B0FD-6C0F358FA81C}" dt="2023-07-11T13:55:29.157" v="356" actId="478"/>
          <ac:spMkLst>
            <pc:docMk/>
            <pc:sldMk cId="2957947719" sldId="370"/>
            <ac:spMk id="2" creationId="{22534980-DE70-B532-E878-E15D48371C50}"/>
          </ac:spMkLst>
        </pc:spChg>
        <pc:spChg chg="add mod">
          <ac:chgData name="Diaa Refat" userId="86b89884de6dac33" providerId="LiveId" clId="{3B732B50-2765-4BB7-B0FD-6C0F358FA81C}" dt="2023-07-12T02:17:57.069" v="1693"/>
          <ac:spMkLst>
            <pc:docMk/>
            <pc:sldMk cId="2957947719" sldId="370"/>
            <ac:spMk id="6" creationId="{231F4E31-C041-B0E1-CECB-A4B8701BEA5D}"/>
          </ac:spMkLst>
        </pc:spChg>
      </pc:sldChg>
      <pc:sldChg chg="addSp delSp modSp mod">
        <pc:chgData name="Diaa Refat" userId="86b89884de6dac33" providerId="LiveId" clId="{3B732B50-2765-4BB7-B0FD-6C0F358FA81C}" dt="2023-07-12T02:17:54.062" v="1691"/>
        <pc:sldMkLst>
          <pc:docMk/>
          <pc:sldMk cId="101620288" sldId="371"/>
        </pc:sldMkLst>
        <pc:spChg chg="add del mod">
          <ac:chgData name="Diaa Refat" userId="86b89884de6dac33" providerId="LiveId" clId="{3B732B50-2765-4BB7-B0FD-6C0F358FA81C}" dt="2023-07-11T13:55:35.813" v="362" actId="478"/>
          <ac:spMkLst>
            <pc:docMk/>
            <pc:sldMk cId="101620288" sldId="371"/>
            <ac:spMk id="2" creationId="{7F081944-0EE3-3149-9277-BF98696627E5}"/>
          </ac:spMkLst>
        </pc:spChg>
        <pc:spChg chg="add mod">
          <ac:chgData name="Diaa Refat" userId="86b89884de6dac33" providerId="LiveId" clId="{3B732B50-2765-4BB7-B0FD-6C0F358FA81C}" dt="2023-07-12T02:17:54.062" v="1691"/>
          <ac:spMkLst>
            <pc:docMk/>
            <pc:sldMk cId="101620288" sldId="371"/>
            <ac:spMk id="6" creationId="{1C422622-BF4B-F80B-A37A-95A00C714E76}"/>
          </ac:spMkLst>
        </pc:spChg>
      </pc:sldChg>
      <pc:sldChg chg="addSp delSp modSp mod">
        <pc:chgData name="Diaa Refat" userId="86b89884de6dac33" providerId="LiveId" clId="{3B732B50-2765-4BB7-B0FD-6C0F358FA81C}" dt="2023-07-12T02:17:50.718" v="1690"/>
        <pc:sldMkLst>
          <pc:docMk/>
          <pc:sldMk cId="3840423828" sldId="372"/>
        </pc:sldMkLst>
        <pc:spChg chg="add del mod">
          <ac:chgData name="Diaa Refat" userId="86b89884de6dac33" providerId="LiveId" clId="{3B732B50-2765-4BB7-B0FD-6C0F358FA81C}" dt="2023-07-11T13:55:43.925" v="368" actId="478"/>
          <ac:spMkLst>
            <pc:docMk/>
            <pc:sldMk cId="3840423828" sldId="372"/>
            <ac:spMk id="2" creationId="{B8304618-B457-56A8-3BB7-5E619BA1E273}"/>
          </ac:spMkLst>
        </pc:spChg>
        <pc:spChg chg="add mod">
          <ac:chgData name="Diaa Refat" userId="86b89884de6dac33" providerId="LiveId" clId="{3B732B50-2765-4BB7-B0FD-6C0F358FA81C}" dt="2023-07-12T02:17:50.718" v="1690"/>
          <ac:spMkLst>
            <pc:docMk/>
            <pc:sldMk cId="3840423828" sldId="372"/>
            <ac:spMk id="6" creationId="{FF7581F3-FD89-6AD2-CC13-8E32EA0A1F14}"/>
          </ac:spMkLst>
        </pc:spChg>
      </pc:sldChg>
      <pc:sldChg chg="addSp delSp modSp mod">
        <pc:chgData name="Diaa Refat" userId="86b89884de6dac33" providerId="LiveId" clId="{3B732B50-2765-4BB7-B0FD-6C0F358FA81C}" dt="2023-07-12T02:17:48.110" v="1689"/>
        <pc:sldMkLst>
          <pc:docMk/>
          <pc:sldMk cId="1429553550" sldId="373"/>
        </pc:sldMkLst>
        <pc:spChg chg="add del mod">
          <ac:chgData name="Diaa Refat" userId="86b89884de6dac33" providerId="LiveId" clId="{3B732B50-2765-4BB7-B0FD-6C0F358FA81C}" dt="2023-07-11T13:55:51.597" v="374" actId="478"/>
          <ac:spMkLst>
            <pc:docMk/>
            <pc:sldMk cId="1429553550" sldId="373"/>
            <ac:spMk id="2" creationId="{F2823F1C-B0FD-55AF-FF91-1C51BCAC3EE8}"/>
          </ac:spMkLst>
        </pc:spChg>
        <pc:spChg chg="add mod">
          <ac:chgData name="Diaa Refat" userId="86b89884de6dac33" providerId="LiveId" clId="{3B732B50-2765-4BB7-B0FD-6C0F358FA81C}" dt="2023-07-12T02:17:48.110" v="1689"/>
          <ac:spMkLst>
            <pc:docMk/>
            <pc:sldMk cId="1429553550" sldId="373"/>
            <ac:spMk id="6" creationId="{93DE220F-3ACD-F60A-342A-0C0D65045419}"/>
          </ac:spMkLst>
        </pc:spChg>
      </pc:sldChg>
      <pc:sldChg chg="addSp delSp modSp mod">
        <pc:chgData name="Diaa Refat" userId="86b89884de6dac33" providerId="LiveId" clId="{3B732B50-2765-4BB7-B0FD-6C0F358FA81C}" dt="2023-07-12T02:17:45.631" v="1688"/>
        <pc:sldMkLst>
          <pc:docMk/>
          <pc:sldMk cId="2131583707" sldId="374"/>
        </pc:sldMkLst>
        <pc:spChg chg="add del mod">
          <ac:chgData name="Diaa Refat" userId="86b89884de6dac33" providerId="LiveId" clId="{3B732B50-2765-4BB7-B0FD-6C0F358FA81C}" dt="2023-07-11T13:55:58.588" v="380" actId="478"/>
          <ac:spMkLst>
            <pc:docMk/>
            <pc:sldMk cId="2131583707" sldId="374"/>
            <ac:spMk id="2" creationId="{17E6B36D-375E-7CBB-F9EC-A4A0D34A2D37}"/>
          </ac:spMkLst>
        </pc:spChg>
        <pc:spChg chg="add mod">
          <ac:chgData name="Diaa Refat" userId="86b89884de6dac33" providerId="LiveId" clId="{3B732B50-2765-4BB7-B0FD-6C0F358FA81C}" dt="2023-07-12T02:17:45.631" v="1688"/>
          <ac:spMkLst>
            <pc:docMk/>
            <pc:sldMk cId="2131583707" sldId="374"/>
            <ac:spMk id="10" creationId="{0CA66E83-1447-BF94-3657-F90F86894C58}"/>
          </ac:spMkLst>
        </pc:spChg>
      </pc:sldChg>
      <pc:sldChg chg="addSp modSp mod">
        <pc:chgData name="Diaa Refat" userId="86b89884de6dac33" providerId="LiveId" clId="{3B732B50-2765-4BB7-B0FD-6C0F358FA81C}" dt="2023-07-12T02:10:07.566" v="1454" actId="20577"/>
        <pc:sldMkLst>
          <pc:docMk/>
          <pc:sldMk cId="2967165652" sldId="375"/>
        </pc:sldMkLst>
        <pc:spChg chg="add mod">
          <ac:chgData name="Diaa Refat" userId="86b89884de6dac33" providerId="LiveId" clId="{3B732B50-2765-4BB7-B0FD-6C0F358FA81C}" dt="2023-07-12T02:10:07.566" v="1454" actId="20577"/>
          <ac:spMkLst>
            <pc:docMk/>
            <pc:sldMk cId="2967165652" sldId="375"/>
            <ac:spMk id="5" creationId="{BC82CEF2-7D4E-5616-B0DD-FA26A3E42013}"/>
          </ac:spMkLst>
        </pc:spChg>
      </pc:sldChg>
      <pc:sldChg chg="addSp delSp modSp add mod ord modAnim">
        <pc:chgData name="Diaa Refat" userId="86b89884de6dac33" providerId="LiveId" clId="{3B732B50-2765-4BB7-B0FD-6C0F358FA81C}" dt="2023-07-12T02:17:43.536" v="1687"/>
        <pc:sldMkLst>
          <pc:docMk/>
          <pc:sldMk cId="874636531" sldId="376"/>
        </pc:sldMkLst>
        <pc:spChg chg="del">
          <ac:chgData name="Diaa Refat" userId="86b89884de6dac33" providerId="LiveId" clId="{3B732B50-2765-4BB7-B0FD-6C0F358FA81C}" dt="2023-07-11T13:56:05.453" v="386" actId="478"/>
          <ac:spMkLst>
            <pc:docMk/>
            <pc:sldMk cId="874636531" sldId="376"/>
            <ac:spMk id="2" creationId="{4B6E4177-2409-5622-03A0-CFBC414BE97B}"/>
          </ac:spMkLst>
        </pc:spChg>
        <pc:spChg chg="mod">
          <ac:chgData name="Diaa Refat" userId="86b89884de6dac33" providerId="LiveId" clId="{3B732B50-2765-4BB7-B0FD-6C0F358FA81C}" dt="2023-07-11T13:41:27.685" v="145" actId="20577"/>
          <ac:spMkLst>
            <pc:docMk/>
            <pc:sldMk cId="874636531" sldId="376"/>
            <ac:spMk id="5" creationId="{F9B444C2-8279-7710-6381-F8D25511C671}"/>
          </ac:spMkLst>
        </pc:spChg>
        <pc:spChg chg="add mod">
          <ac:chgData name="Diaa Refat" userId="86b89884de6dac33" providerId="LiveId" clId="{3B732B50-2765-4BB7-B0FD-6C0F358FA81C}" dt="2023-07-11T14:09:19.935" v="698" actId="571"/>
          <ac:spMkLst>
            <pc:docMk/>
            <pc:sldMk cId="874636531" sldId="376"/>
            <ac:spMk id="6" creationId="{DD0ADF42-7914-EAF3-434C-C82411461797}"/>
          </ac:spMkLst>
        </pc:spChg>
        <pc:spChg chg="add mod">
          <ac:chgData name="Diaa Refat" userId="86b89884de6dac33" providerId="LiveId" clId="{3B732B50-2765-4BB7-B0FD-6C0F358FA81C}" dt="2023-07-12T02:17:43.536" v="1687"/>
          <ac:spMkLst>
            <pc:docMk/>
            <pc:sldMk cId="874636531" sldId="376"/>
            <ac:spMk id="10" creationId="{9D82C16F-2525-EE2F-50D8-F0BCBD64E0A1}"/>
          </ac:spMkLst>
        </pc:spChg>
        <pc:spChg chg="mod">
          <ac:chgData name="Diaa Refat" userId="86b89884de6dac33" providerId="LiveId" clId="{3B732B50-2765-4BB7-B0FD-6C0F358FA81C}" dt="2023-07-11T23:08:58.323" v="737" actId="20577"/>
          <ac:spMkLst>
            <pc:docMk/>
            <pc:sldMk cId="874636531" sldId="376"/>
            <ac:spMk id="33" creationId="{6D9A42CF-4DE2-18C8-0F71-0AE9F9AE9498}"/>
          </ac:spMkLst>
        </pc:spChg>
        <pc:spChg chg="del">
          <ac:chgData name="Diaa Refat" userId="86b89884de6dac33" providerId="LiveId" clId="{3B732B50-2765-4BB7-B0FD-6C0F358FA81C}" dt="2023-07-11T13:44:21.013" v="158" actId="478"/>
          <ac:spMkLst>
            <pc:docMk/>
            <pc:sldMk cId="874636531" sldId="376"/>
            <ac:spMk id="34" creationId="{42F14F43-B49F-5DDB-5EE9-A66A70454C3A}"/>
          </ac:spMkLst>
        </pc:spChg>
        <pc:spChg chg="del">
          <ac:chgData name="Diaa Refat" userId="86b89884de6dac33" providerId="LiveId" clId="{3B732B50-2765-4BB7-B0FD-6C0F358FA81C}" dt="2023-07-11T13:44:22.053" v="159" actId="478"/>
          <ac:spMkLst>
            <pc:docMk/>
            <pc:sldMk cId="874636531" sldId="376"/>
            <ac:spMk id="35" creationId="{9A0898BA-30AE-CA64-F0CC-B49A05A17324}"/>
          </ac:spMkLst>
        </pc:spChg>
        <pc:picChg chg="add mod">
          <ac:chgData name="Diaa Refat" userId="86b89884de6dac33" providerId="LiveId" clId="{3B732B50-2765-4BB7-B0FD-6C0F358FA81C}" dt="2023-07-11T14:08:53.345" v="694" actId="27614"/>
          <ac:picMkLst>
            <pc:docMk/>
            <pc:sldMk cId="874636531" sldId="376"/>
            <ac:picMk id="3" creationId="{8DCF56CC-C1D2-5CDA-CECA-1CB92A0773D7}"/>
          </ac:picMkLst>
        </pc:picChg>
        <pc:picChg chg="add mod">
          <ac:chgData name="Diaa Refat" userId="86b89884de6dac33" providerId="LiveId" clId="{3B732B50-2765-4BB7-B0FD-6C0F358FA81C}" dt="2023-07-11T13:48:02.224" v="168" actId="1076"/>
          <ac:picMkLst>
            <pc:docMk/>
            <pc:sldMk cId="874636531" sldId="376"/>
            <ac:picMk id="4" creationId="{4F07F976-A142-6EA5-C807-25D0EB1B3BD7}"/>
          </ac:picMkLst>
        </pc:picChg>
        <pc:picChg chg="add mod">
          <ac:chgData name="Diaa Refat" userId="86b89884de6dac33" providerId="LiveId" clId="{3B732B50-2765-4BB7-B0FD-6C0F358FA81C}" dt="2023-07-11T13:48:46.757" v="183" actId="1076"/>
          <ac:picMkLst>
            <pc:docMk/>
            <pc:sldMk cId="874636531" sldId="376"/>
            <ac:picMk id="7" creationId="{68F29C82-FE17-479D-8152-95B19E588933}"/>
          </ac:picMkLst>
        </pc:picChg>
        <pc:picChg chg="add mod">
          <ac:chgData name="Diaa Refat" userId="86b89884de6dac33" providerId="LiveId" clId="{3B732B50-2765-4BB7-B0FD-6C0F358FA81C}" dt="2023-07-11T14:09:19.935" v="698" actId="571"/>
          <ac:picMkLst>
            <pc:docMk/>
            <pc:sldMk cId="874636531" sldId="376"/>
            <ac:picMk id="12" creationId="{2F8FDA1E-8947-1295-F472-50164BC8380A}"/>
          </ac:picMkLst>
        </pc:picChg>
      </pc:sldChg>
      <pc:sldChg chg="addSp delSp modSp add mod ord delAnim">
        <pc:chgData name="Diaa Refat" userId="86b89884de6dac33" providerId="LiveId" clId="{3B732B50-2765-4BB7-B0FD-6C0F358FA81C}" dt="2023-07-12T02:18:06.453" v="1697"/>
        <pc:sldMkLst>
          <pc:docMk/>
          <pc:sldMk cId="3877961885" sldId="377"/>
        </pc:sldMkLst>
        <pc:spChg chg="del">
          <ac:chgData name="Diaa Refat" userId="86b89884de6dac33" providerId="LiveId" clId="{3B732B50-2765-4BB7-B0FD-6C0F358FA81C}" dt="2023-07-12T01:45:07.287" v="804" actId="478"/>
          <ac:spMkLst>
            <pc:docMk/>
            <pc:sldMk cId="3877961885" sldId="377"/>
            <ac:spMk id="2" creationId="{FC064773-7EC9-B735-BD8E-BA1D6DEB427C}"/>
          </ac:spMkLst>
        </pc:spChg>
        <pc:spChg chg="mod">
          <ac:chgData name="Diaa Refat" userId="86b89884de6dac33" providerId="LiveId" clId="{3B732B50-2765-4BB7-B0FD-6C0F358FA81C}" dt="2023-07-12T01:45:17.327" v="809" actId="313"/>
          <ac:spMkLst>
            <pc:docMk/>
            <pc:sldMk cId="3877961885" sldId="377"/>
            <ac:spMk id="4" creationId="{BF21D68F-D0A4-5E5F-D2C1-D66D50D4D5D4}"/>
          </ac:spMkLst>
        </pc:spChg>
        <pc:spChg chg="del mod">
          <ac:chgData name="Diaa Refat" userId="86b89884de6dac33" providerId="LiveId" clId="{3B732B50-2765-4BB7-B0FD-6C0F358FA81C}" dt="2023-07-12T01:51:19.784" v="887" actId="478"/>
          <ac:spMkLst>
            <pc:docMk/>
            <pc:sldMk cId="3877961885" sldId="377"/>
            <ac:spMk id="5" creationId="{F9B444C2-8279-7710-6381-F8D25511C671}"/>
          </ac:spMkLst>
        </pc:spChg>
        <pc:spChg chg="del">
          <ac:chgData name="Diaa Refat" userId="86b89884de6dac33" providerId="LiveId" clId="{3B732B50-2765-4BB7-B0FD-6C0F358FA81C}" dt="2023-07-12T01:45:08.415" v="806" actId="478"/>
          <ac:spMkLst>
            <pc:docMk/>
            <pc:sldMk cId="3877961885" sldId="377"/>
            <ac:spMk id="6" creationId="{61516433-B77F-1B63-CD15-218FCAECD4E9}"/>
          </ac:spMkLst>
        </pc:spChg>
        <pc:spChg chg="add mod">
          <ac:chgData name="Diaa Refat" userId="86b89884de6dac33" providerId="LiveId" clId="{3B732B50-2765-4BB7-B0FD-6C0F358FA81C}" dt="2023-07-12T02:12:51.740" v="1533"/>
          <ac:spMkLst>
            <pc:docMk/>
            <pc:sldMk cId="3877961885" sldId="377"/>
            <ac:spMk id="11" creationId="{211C28FD-AB6D-9E1A-605F-C84C0E37A5EF}"/>
          </ac:spMkLst>
        </pc:spChg>
        <pc:spChg chg="del">
          <ac:chgData name="Diaa Refat" userId="86b89884de6dac33" providerId="LiveId" clId="{3B732B50-2765-4BB7-B0FD-6C0F358FA81C}" dt="2023-07-12T01:45:06.495" v="803" actId="478"/>
          <ac:spMkLst>
            <pc:docMk/>
            <pc:sldMk cId="3877961885" sldId="377"/>
            <ac:spMk id="12" creationId="{C8CBA6F8-A21B-1FCC-5492-E108BF6361FC}"/>
          </ac:spMkLst>
        </pc:spChg>
        <pc:spChg chg="del">
          <ac:chgData name="Diaa Refat" userId="86b89884de6dac33" providerId="LiveId" clId="{3B732B50-2765-4BB7-B0FD-6C0F358FA81C}" dt="2023-07-12T01:45:03.393" v="801" actId="478"/>
          <ac:spMkLst>
            <pc:docMk/>
            <pc:sldMk cId="3877961885" sldId="377"/>
            <ac:spMk id="13" creationId="{C674CBE3-2972-1D02-7A1A-6966DFA4C8D7}"/>
          </ac:spMkLst>
        </pc:spChg>
        <pc:spChg chg="mod">
          <ac:chgData name="Diaa Refat" userId="86b89884de6dac33" providerId="LiveId" clId="{3B732B50-2765-4BB7-B0FD-6C0F358FA81C}" dt="2023-07-12T02:18:06.453" v="1697"/>
          <ac:spMkLst>
            <pc:docMk/>
            <pc:sldMk cId="3877961885" sldId="377"/>
            <ac:spMk id="14" creationId="{23FDA143-8459-E6FB-76D0-9D4505F7B4AF}"/>
          </ac:spMkLst>
        </pc:spChg>
        <pc:spChg chg="del">
          <ac:chgData name="Diaa Refat" userId="86b89884de6dac33" providerId="LiveId" clId="{3B732B50-2765-4BB7-B0FD-6C0F358FA81C}" dt="2023-07-12T01:45:07.862" v="805" actId="478"/>
          <ac:spMkLst>
            <pc:docMk/>
            <pc:sldMk cId="3877961885" sldId="377"/>
            <ac:spMk id="24" creationId="{9C82EE73-3004-FFAB-CA09-1FD01AFCE24E}"/>
          </ac:spMkLst>
        </pc:spChg>
        <pc:spChg chg="del">
          <ac:chgData name="Diaa Refat" userId="86b89884de6dac33" providerId="LiveId" clId="{3B732B50-2765-4BB7-B0FD-6C0F358FA81C}" dt="2023-07-12T01:45:04.656" v="802" actId="478"/>
          <ac:spMkLst>
            <pc:docMk/>
            <pc:sldMk cId="3877961885" sldId="377"/>
            <ac:spMk id="25" creationId="{14D2F867-0CE7-6339-E4CC-E802CD75F2CF}"/>
          </ac:spMkLst>
        </pc:spChg>
        <pc:picChg chg="mod">
          <ac:chgData name="Diaa Refat" userId="86b89884de6dac33" providerId="LiveId" clId="{3B732B50-2765-4BB7-B0FD-6C0F358FA81C}" dt="2023-07-12T01:45:13.767" v="808" actId="14100"/>
          <ac:picMkLst>
            <pc:docMk/>
            <pc:sldMk cId="3877961885" sldId="377"/>
            <ac:picMk id="10" creationId="{F106D52B-4CD4-17C1-71D5-D1E67DC4F7F7}"/>
          </ac:picMkLst>
        </pc:picChg>
      </pc:sldChg>
      <pc:sldChg chg="addSp delSp modSp add mod">
        <pc:chgData name="Diaa Refat" userId="86b89884de6dac33" providerId="LiveId" clId="{3B732B50-2765-4BB7-B0FD-6C0F358FA81C}" dt="2023-07-12T02:18:04.014" v="1696"/>
        <pc:sldMkLst>
          <pc:docMk/>
          <pc:sldMk cId="3970540920" sldId="378"/>
        </pc:sldMkLst>
        <pc:spChg chg="mod">
          <ac:chgData name="Diaa Refat" userId="86b89884de6dac33" providerId="LiveId" clId="{3B732B50-2765-4BB7-B0FD-6C0F358FA81C}" dt="2023-07-12T01:45:30.822" v="817" actId="20577"/>
          <ac:spMkLst>
            <pc:docMk/>
            <pc:sldMk cId="3970540920" sldId="378"/>
            <ac:spMk id="4" creationId="{BF21D68F-D0A4-5E5F-D2C1-D66D50D4D5D4}"/>
          </ac:spMkLst>
        </pc:spChg>
        <pc:spChg chg="del mod">
          <ac:chgData name="Diaa Refat" userId="86b89884de6dac33" providerId="LiveId" clId="{3B732B50-2765-4BB7-B0FD-6C0F358FA81C}" dt="2023-07-12T01:51:22.367" v="888" actId="478"/>
          <ac:spMkLst>
            <pc:docMk/>
            <pc:sldMk cId="3970540920" sldId="378"/>
            <ac:spMk id="5" creationId="{F9B444C2-8279-7710-6381-F8D25511C671}"/>
          </ac:spMkLst>
        </pc:spChg>
        <pc:spChg chg="add mod">
          <ac:chgData name="Diaa Refat" userId="86b89884de6dac33" providerId="LiveId" clId="{3B732B50-2765-4BB7-B0FD-6C0F358FA81C}" dt="2023-07-12T02:12:54.380" v="1534"/>
          <ac:spMkLst>
            <pc:docMk/>
            <pc:sldMk cId="3970540920" sldId="378"/>
            <ac:spMk id="6" creationId="{87F4699A-6248-C7C5-4540-FB5A71008D0A}"/>
          </ac:spMkLst>
        </pc:spChg>
        <pc:spChg chg="mod">
          <ac:chgData name="Diaa Refat" userId="86b89884de6dac33" providerId="LiveId" clId="{3B732B50-2765-4BB7-B0FD-6C0F358FA81C}" dt="2023-07-12T02:18:04.014" v="1696"/>
          <ac:spMkLst>
            <pc:docMk/>
            <pc:sldMk cId="3970540920" sldId="378"/>
            <ac:spMk id="14" creationId="{23FDA143-8459-E6FB-76D0-9D4505F7B4AF}"/>
          </ac:spMkLst>
        </pc:spChg>
        <pc:picChg chg="add mod">
          <ac:chgData name="Diaa Refat" userId="86b89884de6dac33" providerId="LiveId" clId="{3B732B50-2765-4BB7-B0FD-6C0F358FA81C}" dt="2023-07-12T01:45:50.706" v="827" actId="14100"/>
          <ac:picMkLst>
            <pc:docMk/>
            <pc:sldMk cId="3970540920" sldId="378"/>
            <ac:picMk id="2" creationId="{996DC9B5-6867-35DF-EDD8-765E401BBFBE}"/>
          </ac:picMkLst>
        </pc:picChg>
        <pc:picChg chg="del">
          <ac:chgData name="Diaa Refat" userId="86b89884de6dac33" providerId="LiveId" clId="{3B732B50-2765-4BB7-B0FD-6C0F358FA81C}" dt="2023-07-12T01:45:34.398" v="818" actId="478"/>
          <ac:picMkLst>
            <pc:docMk/>
            <pc:sldMk cId="3970540920" sldId="378"/>
            <ac:picMk id="10" creationId="{F106D52B-4CD4-17C1-71D5-D1E67DC4F7F7}"/>
          </ac:picMkLst>
        </pc:picChg>
      </pc:sldChg>
      <pc:sldMasterChg chg="modSldLayout">
        <pc:chgData name="Diaa Refat" userId="86b89884de6dac33" providerId="LiveId" clId="{3B732B50-2765-4BB7-B0FD-6C0F358FA81C}" dt="2023-07-11T13:36:02.993" v="49" actId="1076"/>
        <pc:sldMasterMkLst>
          <pc:docMk/>
          <pc:sldMasterMk cId="362557630" sldId="2147483723"/>
        </pc:sldMasterMkLst>
        <pc:sldLayoutChg chg="addSp delSp modSp mod">
          <pc:chgData name="Diaa Refat" userId="86b89884de6dac33" providerId="LiveId" clId="{3B732B50-2765-4BB7-B0FD-6C0F358FA81C}" dt="2023-07-11T13:36:02.993" v="49" actId="1076"/>
          <pc:sldLayoutMkLst>
            <pc:docMk/>
            <pc:sldMasterMk cId="362557630" sldId="2147483723"/>
            <pc:sldLayoutMk cId="4128301118" sldId="2147483778"/>
          </pc:sldLayoutMkLst>
          <pc:spChg chg="add del mod">
            <ac:chgData name="Diaa Refat" userId="86b89884de6dac33" providerId="LiveId" clId="{3B732B50-2765-4BB7-B0FD-6C0F358FA81C}" dt="2023-07-11T13:27:21.001" v="10"/>
            <ac:spMkLst>
              <pc:docMk/>
              <pc:sldMasterMk cId="362557630" sldId="2147483723"/>
              <pc:sldLayoutMk cId="4128301118" sldId="2147483778"/>
              <ac:spMk id="2" creationId="{A8FA69B9-6E82-8A1F-9C65-31192E8ABF31}"/>
            </ac:spMkLst>
          </pc:spChg>
          <pc:spChg chg="add del">
            <ac:chgData name="Diaa Refat" userId="86b89884de6dac33" providerId="LiveId" clId="{3B732B50-2765-4BB7-B0FD-6C0F358FA81C}" dt="2023-07-11T13:29:49.598" v="11" actId="11529"/>
            <ac:spMkLst>
              <pc:docMk/>
              <pc:sldMasterMk cId="362557630" sldId="2147483723"/>
              <pc:sldLayoutMk cId="4128301118" sldId="2147483778"/>
              <ac:spMk id="3" creationId="{55632058-843B-AFE8-3653-5F893D169099}"/>
            </ac:spMkLst>
          </pc:spChg>
          <pc:spChg chg="add del mod">
            <ac:chgData name="Diaa Refat" userId="86b89884de6dac33" providerId="LiveId" clId="{3B732B50-2765-4BB7-B0FD-6C0F358FA81C}" dt="2023-07-11T13:29:58.927" v="12" actId="478"/>
            <ac:spMkLst>
              <pc:docMk/>
              <pc:sldMasterMk cId="362557630" sldId="2147483723"/>
              <pc:sldLayoutMk cId="4128301118" sldId="2147483778"/>
              <ac:spMk id="4" creationId="{6B305CB7-430A-06AD-58A2-63A5F5A385E9}"/>
            </ac:spMkLst>
          </pc:spChg>
          <pc:spChg chg="add del">
            <ac:chgData name="Diaa Refat" userId="86b89884de6dac33" providerId="LiveId" clId="{3B732B50-2765-4BB7-B0FD-6C0F358FA81C}" dt="2023-07-11T13:31:06.764" v="13" actId="11529"/>
            <ac:spMkLst>
              <pc:docMk/>
              <pc:sldMasterMk cId="362557630" sldId="2147483723"/>
              <pc:sldLayoutMk cId="4128301118" sldId="2147483778"/>
              <ac:spMk id="6" creationId="{C5208163-3B72-9A73-3C1D-38A325F57FE0}"/>
            </ac:spMkLst>
          </pc:spChg>
          <pc:spChg chg="add mod">
            <ac:chgData name="Diaa Refat" userId="86b89884de6dac33" providerId="LiveId" clId="{3B732B50-2765-4BB7-B0FD-6C0F358FA81C}" dt="2023-07-11T13:36:02.993" v="49" actId="1076"/>
            <ac:spMkLst>
              <pc:docMk/>
              <pc:sldMasterMk cId="362557630" sldId="2147483723"/>
              <pc:sldLayoutMk cId="4128301118" sldId="2147483778"/>
              <ac:spMk id="7" creationId="{7F8EC234-102F-432E-F4D8-B403B759AA5A}"/>
            </ac:spMkLst>
          </pc:spChg>
        </pc:sldLayoutChg>
      </pc:sldMasterChg>
    </pc:docChg>
  </pc:docChgLst>
  <pc:docChgLst>
    <pc:chgData name="Diaa Refat" userId="86b89884de6dac33" providerId="LiveId" clId="{FCE5BCD6-C502-46DB-BDBA-389E4439B157}"/>
    <pc:docChg chg="modSld">
      <pc:chgData name="Diaa Refat" userId="86b89884de6dac33" providerId="LiveId" clId="{FCE5BCD6-C502-46DB-BDBA-389E4439B157}" dt="2023-07-13T00:00:57.495" v="1" actId="1076"/>
      <pc:docMkLst>
        <pc:docMk/>
      </pc:docMkLst>
      <pc:sldChg chg="modSp mod">
        <pc:chgData name="Diaa Refat" userId="86b89884de6dac33" providerId="LiveId" clId="{FCE5BCD6-C502-46DB-BDBA-389E4439B157}" dt="2023-07-13T00:00:57.495" v="1" actId="1076"/>
        <pc:sldMkLst>
          <pc:docMk/>
          <pc:sldMk cId="328498615" sldId="262"/>
        </pc:sldMkLst>
        <pc:spChg chg="mod">
          <ac:chgData name="Diaa Refat" userId="86b89884de6dac33" providerId="LiveId" clId="{FCE5BCD6-C502-46DB-BDBA-389E4439B157}" dt="2023-07-13T00:00:57.495" v="1" actId="1076"/>
          <ac:spMkLst>
            <pc:docMk/>
            <pc:sldMk cId="328498615" sldId="262"/>
            <ac:spMk id="17" creationId="{FBA9A7FF-E8C3-4281-9BCF-6252180C0462}"/>
          </ac:spMkLst>
        </pc:spChg>
        <pc:spChg chg="mod">
          <ac:chgData name="Diaa Refat" userId="86b89884de6dac33" providerId="LiveId" clId="{FCE5BCD6-C502-46DB-BDBA-389E4439B157}" dt="2023-07-13T00:00:42.047" v="0" actId="1076"/>
          <ac:spMkLst>
            <pc:docMk/>
            <pc:sldMk cId="328498615" sldId="262"/>
            <ac:spMk id="45" creationId="{B43A76CE-D29D-46A6-A4D3-A9C417A020D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67121875274581"/>
          <c:y val="0.32692256208439646"/>
          <c:w val="0.38657562494508391"/>
          <c:h val="0.57986383546579512"/>
        </c:manualLayout>
      </c:layout>
      <c:doughnut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672-49BC-8776-BACE88B1167F}"/>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672-49BC-8776-BACE88B1167F}"/>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672-49BC-8776-BACE88B1167F}"/>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672-49BC-8776-BACE88B1167F}"/>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C672-49BC-8776-BACE88B1167F}"/>
              </c:ext>
            </c:extLst>
          </c:dPt>
          <c:dLbls>
            <c:dLbl>
              <c:idx val="0"/>
              <c:layout>
                <c:manualLayout>
                  <c:x val="4.9535555412538604E-3"/>
                  <c:y val="0"/>
                </c:manualLayout>
              </c:layout>
              <c:tx>
                <c:rich>
                  <a:bodyPr/>
                  <a:lstStyle/>
                  <a:p>
                    <a:fld id="{BF24A141-482C-438A-8F0E-2B35B286506B}" type="VALUE">
                      <a:rPr lang="en-US" smtClean="0"/>
                      <a:pPr/>
                      <a:t>[VALUE]</a:t>
                    </a:fld>
                    <a:endParaRPr lang="en-US"/>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672-49BC-8776-BACE88B1167F}"/>
                </c:ext>
              </c:extLst>
            </c:dLbl>
            <c:dLbl>
              <c:idx val="1"/>
              <c:layout>
                <c:manualLayout>
                  <c:x val="7.430333311880837E-3"/>
                  <c:y val="-9.1108754080614449E-3"/>
                </c:manualLayout>
              </c:layout>
              <c:tx>
                <c:rich>
                  <a:bodyPr/>
                  <a:lstStyle/>
                  <a:p>
                    <a:fld id="{F348F24F-F0A4-4220-85BE-23F068BB89AE}" type="VALUE">
                      <a:rPr lang="en-US" smtClean="0"/>
                      <a:pPr/>
                      <a:t>[VALUE]</a:t>
                    </a:fld>
                    <a:r>
                      <a:rPr lang="en-US" baseline="0" dirty="0"/>
                      <a:t> </a:t>
                    </a:r>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672-49BC-8776-BACE88B1167F}"/>
                </c:ext>
              </c:extLst>
            </c:dLbl>
            <c:dLbl>
              <c:idx val="2"/>
              <c:tx>
                <c:rich>
                  <a:bodyPr/>
                  <a:lstStyle/>
                  <a:p>
                    <a:r>
                      <a:rPr lang="en-US" dirty="0"/>
                      <a:t>12%</a:t>
                    </a:r>
                  </a:p>
                </c:rich>
              </c:tx>
              <c:showLegendKey val="0"/>
              <c:showVal val="1"/>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C672-49BC-8776-BACE88B1167F}"/>
                </c:ext>
              </c:extLst>
            </c:dLbl>
            <c:dLbl>
              <c:idx val="3"/>
              <c:tx>
                <c:rich>
                  <a:bodyPr/>
                  <a:lstStyle/>
                  <a:p>
                    <a:r>
                      <a:rPr lang="en-US"/>
                      <a:t>12%</a:t>
                    </a:r>
                  </a:p>
                </c:rich>
              </c:tx>
              <c:showLegendKey val="0"/>
              <c:showVal val="1"/>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C672-49BC-8776-BACE88B1167F}"/>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test</c:v>
                </c:pt>
                <c:pt idx="1">
                  <c:v>Train</c:v>
                </c:pt>
                <c:pt idx="2">
                  <c:v>validation</c:v>
                </c:pt>
              </c:strCache>
            </c:strRef>
          </c:cat>
          <c:val>
            <c:numRef>
              <c:f>Sheet1!$B$2:$B$4</c:f>
              <c:numCache>
                <c:formatCode>0%</c:formatCode>
                <c:ptCount val="3"/>
                <c:pt idx="0">
                  <c:v>0.08</c:v>
                </c:pt>
                <c:pt idx="1">
                  <c:v>0.8</c:v>
                </c:pt>
                <c:pt idx="2">
                  <c:v>0.12</c:v>
                </c:pt>
              </c:numCache>
            </c:numRef>
          </c:val>
          <c:extLst>
            <c:ext xmlns:c16="http://schemas.microsoft.com/office/drawing/2014/chart" uri="{C3380CC4-5D6E-409C-BE32-E72D297353CC}">
              <c16:uniqueId val="{0000000A-C672-49BC-8776-BACE88B1167F}"/>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27430313809693757"/>
          <c:y val="0.21410557208944297"/>
          <c:w val="0.44911391812591783"/>
          <c:h val="9.313179885626231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dsfs</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4DFA9-38CF-7D4C-9EB4-7A6A0A01A9C5}" type="datetimeFigureOut">
              <a:rPr lang="en-US" smtClean="0"/>
              <a:t>7/13/2023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dsfaaaaaafdfdfd</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8C5D27-E275-914C-B9A8-807C55B0069F}" type="slidenum">
              <a:rPr lang="en-US" smtClean="0"/>
              <a:t>‹#›</a:t>
            </a:fld>
            <a:endParaRPr lang="en-US"/>
          </a:p>
        </p:txBody>
      </p:sp>
    </p:spTree>
    <p:extLst>
      <p:ext uri="{BB962C8B-B14F-4D97-AF65-F5344CB8AC3E}">
        <p14:creationId xmlns:p14="http://schemas.microsoft.com/office/powerpoint/2010/main" val="48029849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0T12:50:28.2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4253 2,'-25'0,"10"-1,1 1,-1 0,1 1,0 0,-1 2,1-1,0 2,-22 8,15-5,0 0,-1-1,0-1,0-1,-1-1,-29 0,-44 8,-4 0,-1-4,-140-7,90-3,-846 4,997-1,-43-4,42 4,0 0,-1 0,1-1,0 1,-1 0,1-1,0 1,0-1,0 1,-1-1,1 0,0 1,0-1,0 0,0 0,0 0,0 0,0 0,1 0,-1 0,0 0,0 0,1 0,-1 0,1 0,-1-1,1 1,-1-3,1 3,0 0,1 0,-1 0,0 0,1 0,-1 0,1 0,-1 0,1 0,0 0,0 0,-1 0,1 0,0 0,0 1,0-1,0 0,0 1,0-1,0 1,0-1,0 1,0-1,0 1,0-1,0 1,0 0,2 0,36-6,-37 5,61 0,-51 1,-43 1,-1462 1,765-4,704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2771FA17-1482-F546-CE6E-0DFEC1C643F4}"/>
              </a:ext>
            </a:extLst>
          </p:cNvPr>
          <p:cNvSpPr>
            <a:spLocks noGrp="1"/>
          </p:cNvSpPr>
          <p:nvPr>
            <p:ph type="sldNum" sz="quarter" idx="5"/>
          </p:nvPr>
        </p:nvSpPr>
        <p:spPr>
          <a:xfrm>
            <a:off x="3884613" y="369095"/>
            <a:ext cx="2971800" cy="458787"/>
          </a:xfrm>
          <a:prstGeom prst="rect">
            <a:avLst/>
          </a:prstGeom>
        </p:spPr>
        <p:txBody>
          <a:bodyPr vert="horz" lIns="91440" tIns="45720" rIns="91440" bIns="45720" rtlCol="0" anchor="b"/>
          <a:lstStyle>
            <a:lvl1pPr algn="r">
              <a:defRPr sz="5400">
                <a:highlight>
                  <a:srgbClr val="FFFF00"/>
                </a:highlight>
              </a:defRPr>
            </a:lvl1pPr>
          </a:lstStyle>
          <a:p>
            <a:fld id="{A43FD002-C7FB-47D4-AC2C-6D07A7772839}" type="slidenum">
              <a:rPr lang="en-US" smtClean="0"/>
              <a:pPr/>
              <a:t>‹#›</a:t>
            </a:fld>
            <a:endParaRPr lang="en-US" dirty="0"/>
          </a:p>
        </p:txBody>
      </p:sp>
    </p:spTree>
    <p:extLst>
      <p:ext uri="{BB962C8B-B14F-4D97-AF65-F5344CB8AC3E}">
        <p14:creationId xmlns:p14="http://schemas.microsoft.com/office/powerpoint/2010/main" val="20011005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9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4ADF44-E42C-4CDE-9B5D-18ED61FBCECA}"/>
              </a:ext>
            </a:extLst>
          </p:cNvPr>
          <p:cNvSpPr>
            <a:spLocks noGrp="1"/>
          </p:cNvSpPr>
          <p:nvPr>
            <p:ph type="pic" sz="quarter" idx="10"/>
          </p:nvPr>
        </p:nvSpPr>
        <p:spPr>
          <a:xfrm>
            <a:off x="4889500" y="2235200"/>
            <a:ext cx="7302500" cy="4622800"/>
          </a:xfrm>
          <a:custGeom>
            <a:avLst/>
            <a:gdLst>
              <a:gd name="connsiteX0" fmla="*/ 0 w 7302500"/>
              <a:gd name="connsiteY0" fmla="*/ 0 h 4622800"/>
              <a:gd name="connsiteX1" fmla="*/ 7302500 w 7302500"/>
              <a:gd name="connsiteY1" fmla="*/ 0 h 4622800"/>
              <a:gd name="connsiteX2" fmla="*/ 7302500 w 7302500"/>
              <a:gd name="connsiteY2" fmla="*/ 4622800 h 4622800"/>
              <a:gd name="connsiteX3" fmla="*/ 0 w 7302500"/>
              <a:gd name="connsiteY3" fmla="*/ 4622800 h 4622800"/>
            </a:gdLst>
            <a:ahLst/>
            <a:cxnLst>
              <a:cxn ang="0">
                <a:pos x="connsiteX0" y="connsiteY0"/>
              </a:cxn>
              <a:cxn ang="0">
                <a:pos x="connsiteX1" y="connsiteY1"/>
              </a:cxn>
              <a:cxn ang="0">
                <a:pos x="connsiteX2" y="connsiteY2"/>
              </a:cxn>
              <a:cxn ang="0">
                <a:pos x="connsiteX3" y="connsiteY3"/>
              </a:cxn>
            </a:cxnLst>
            <a:rect l="l" t="t" r="r" b="b"/>
            <a:pathLst>
              <a:path w="7302500" h="4622800">
                <a:moveTo>
                  <a:pt x="0" y="0"/>
                </a:moveTo>
                <a:lnTo>
                  <a:pt x="7302500" y="0"/>
                </a:lnTo>
                <a:lnTo>
                  <a:pt x="7302500" y="4622800"/>
                </a:lnTo>
                <a:lnTo>
                  <a:pt x="0" y="46228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1412426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9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CF238A1-731C-4E2A-85D9-1AA4E8472954}"/>
              </a:ext>
            </a:extLst>
          </p:cNvPr>
          <p:cNvSpPr>
            <a:spLocks noGrp="1"/>
          </p:cNvSpPr>
          <p:nvPr>
            <p:ph type="pic" sz="quarter" idx="11"/>
          </p:nvPr>
        </p:nvSpPr>
        <p:spPr>
          <a:xfrm>
            <a:off x="3681520" y="1868158"/>
            <a:ext cx="2195274" cy="2195274"/>
          </a:xfrm>
          <a:custGeom>
            <a:avLst/>
            <a:gdLst>
              <a:gd name="connsiteX0" fmla="*/ 1097637 w 2195274"/>
              <a:gd name="connsiteY0" fmla="*/ 0 h 2195274"/>
              <a:gd name="connsiteX1" fmla="*/ 2195274 w 2195274"/>
              <a:gd name="connsiteY1" fmla="*/ 1097637 h 2195274"/>
              <a:gd name="connsiteX2" fmla="*/ 1097637 w 2195274"/>
              <a:gd name="connsiteY2" fmla="*/ 2195274 h 2195274"/>
              <a:gd name="connsiteX3" fmla="*/ 0 w 2195274"/>
              <a:gd name="connsiteY3" fmla="*/ 1097637 h 2195274"/>
              <a:gd name="connsiteX4" fmla="*/ 1097637 w 2195274"/>
              <a:gd name="connsiteY4" fmla="*/ 0 h 21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274" h="2195274">
                <a:moveTo>
                  <a:pt x="1097637" y="0"/>
                </a:moveTo>
                <a:cubicBezTo>
                  <a:pt x="1703845" y="0"/>
                  <a:pt x="2195274" y="491429"/>
                  <a:pt x="2195274" y="1097637"/>
                </a:cubicBezTo>
                <a:cubicBezTo>
                  <a:pt x="2195274" y="1703845"/>
                  <a:pt x="1703845" y="2195274"/>
                  <a:pt x="1097637" y="2195274"/>
                </a:cubicBezTo>
                <a:cubicBezTo>
                  <a:pt x="491429" y="2195274"/>
                  <a:pt x="0" y="1703845"/>
                  <a:pt x="0" y="1097637"/>
                </a:cubicBezTo>
                <a:cubicBezTo>
                  <a:pt x="0" y="491429"/>
                  <a:pt x="491429" y="0"/>
                  <a:pt x="1097637" y="0"/>
                </a:cubicBezTo>
                <a:close/>
              </a:path>
            </a:pathLst>
          </a:custGeom>
        </p:spPr>
        <p:txBody>
          <a:bodyPr wrap="square" anchor="ctr">
            <a:noAutofit/>
          </a:bodyPr>
          <a:lstStyle>
            <a:lvl1pPr marL="0" indent="0" algn="ctr">
              <a:buNone/>
              <a:defRPr sz="1200"/>
            </a:lvl1pPr>
          </a:lstStyle>
          <a:p>
            <a:endParaRPr lang="en-US" dirty="0"/>
          </a:p>
        </p:txBody>
      </p:sp>
      <p:sp>
        <p:nvSpPr>
          <p:cNvPr id="16" name="Picture Placeholder 15">
            <a:extLst>
              <a:ext uri="{FF2B5EF4-FFF2-40B4-BE49-F238E27FC236}">
                <a16:creationId xmlns:a16="http://schemas.microsoft.com/office/drawing/2014/main" id="{BAD82CBE-FC81-4E08-B240-9B8C5CDE99DC}"/>
              </a:ext>
            </a:extLst>
          </p:cNvPr>
          <p:cNvSpPr>
            <a:spLocks noGrp="1"/>
          </p:cNvSpPr>
          <p:nvPr>
            <p:ph type="pic" sz="quarter" idx="12"/>
          </p:nvPr>
        </p:nvSpPr>
        <p:spPr>
          <a:xfrm>
            <a:off x="6290898" y="1868158"/>
            <a:ext cx="2195274" cy="2195274"/>
          </a:xfrm>
          <a:custGeom>
            <a:avLst/>
            <a:gdLst>
              <a:gd name="connsiteX0" fmla="*/ 1097637 w 2195274"/>
              <a:gd name="connsiteY0" fmla="*/ 0 h 2195274"/>
              <a:gd name="connsiteX1" fmla="*/ 2195274 w 2195274"/>
              <a:gd name="connsiteY1" fmla="*/ 1097637 h 2195274"/>
              <a:gd name="connsiteX2" fmla="*/ 1097637 w 2195274"/>
              <a:gd name="connsiteY2" fmla="*/ 2195274 h 2195274"/>
              <a:gd name="connsiteX3" fmla="*/ 0 w 2195274"/>
              <a:gd name="connsiteY3" fmla="*/ 1097637 h 2195274"/>
              <a:gd name="connsiteX4" fmla="*/ 1097637 w 2195274"/>
              <a:gd name="connsiteY4" fmla="*/ 0 h 21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274" h="2195274">
                <a:moveTo>
                  <a:pt x="1097637" y="0"/>
                </a:moveTo>
                <a:cubicBezTo>
                  <a:pt x="1703845" y="0"/>
                  <a:pt x="2195274" y="491429"/>
                  <a:pt x="2195274" y="1097637"/>
                </a:cubicBezTo>
                <a:cubicBezTo>
                  <a:pt x="2195274" y="1703845"/>
                  <a:pt x="1703845" y="2195274"/>
                  <a:pt x="1097637" y="2195274"/>
                </a:cubicBezTo>
                <a:cubicBezTo>
                  <a:pt x="491429" y="2195274"/>
                  <a:pt x="0" y="1703845"/>
                  <a:pt x="0" y="1097637"/>
                </a:cubicBezTo>
                <a:cubicBezTo>
                  <a:pt x="0" y="491429"/>
                  <a:pt x="491429" y="0"/>
                  <a:pt x="1097637" y="0"/>
                </a:cubicBezTo>
                <a:close/>
              </a:path>
            </a:pathLst>
          </a:custGeom>
        </p:spPr>
        <p:txBody>
          <a:bodyPr wrap="square" anchor="ctr">
            <a:noAutofit/>
          </a:bodyPr>
          <a:lstStyle>
            <a:lvl1pPr marL="0" indent="0" algn="ctr">
              <a:buNone/>
              <a:defRPr sz="1200"/>
            </a:lvl1pPr>
          </a:lstStyle>
          <a:p>
            <a:endParaRPr lang="en-US" dirty="0"/>
          </a:p>
        </p:txBody>
      </p:sp>
      <p:sp>
        <p:nvSpPr>
          <p:cNvPr id="17" name="Picture Placeholder 16">
            <a:extLst>
              <a:ext uri="{FF2B5EF4-FFF2-40B4-BE49-F238E27FC236}">
                <a16:creationId xmlns:a16="http://schemas.microsoft.com/office/drawing/2014/main" id="{13EC32A1-E1DB-4957-A7B7-DC05AD0473A7}"/>
              </a:ext>
            </a:extLst>
          </p:cNvPr>
          <p:cNvSpPr>
            <a:spLocks noGrp="1"/>
          </p:cNvSpPr>
          <p:nvPr>
            <p:ph type="pic" sz="quarter" idx="13"/>
          </p:nvPr>
        </p:nvSpPr>
        <p:spPr>
          <a:xfrm>
            <a:off x="8900277" y="1868158"/>
            <a:ext cx="2195274" cy="2195274"/>
          </a:xfrm>
          <a:custGeom>
            <a:avLst/>
            <a:gdLst>
              <a:gd name="connsiteX0" fmla="*/ 1097637 w 2195274"/>
              <a:gd name="connsiteY0" fmla="*/ 0 h 2195274"/>
              <a:gd name="connsiteX1" fmla="*/ 2195274 w 2195274"/>
              <a:gd name="connsiteY1" fmla="*/ 1097637 h 2195274"/>
              <a:gd name="connsiteX2" fmla="*/ 1097637 w 2195274"/>
              <a:gd name="connsiteY2" fmla="*/ 2195274 h 2195274"/>
              <a:gd name="connsiteX3" fmla="*/ 0 w 2195274"/>
              <a:gd name="connsiteY3" fmla="*/ 1097637 h 2195274"/>
              <a:gd name="connsiteX4" fmla="*/ 1097637 w 2195274"/>
              <a:gd name="connsiteY4" fmla="*/ 0 h 21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274" h="2195274">
                <a:moveTo>
                  <a:pt x="1097637" y="0"/>
                </a:moveTo>
                <a:cubicBezTo>
                  <a:pt x="1703845" y="0"/>
                  <a:pt x="2195274" y="491429"/>
                  <a:pt x="2195274" y="1097637"/>
                </a:cubicBezTo>
                <a:cubicBezTo>
                  <a:pt x="2195274" y="1703845"/>
                  <a:pt x="1703845" y="2195274"/>
                  <a:pt x="1097637" y="2195274"/>
                </a:cubicBezTo>
                <a:cubicBezTo>
                  <a:pt x="491429" y="2195274"/>
                  <a:pt x="0" y="1703845"/>
                  <a:pt x="0" y="1097637"/>
                </a:cubicBezTo>
                <a:cubicBezTo>
                  <a:pt x="0" y="491429"/>
                  <a:pt x="491429" y="0"/>
                  <a:pt x="1097637" y="0"/>
                </a:cubicBezTo>
                <a:close/>
              </a:path>
            </a:pathLst>
          </a:custGeom>
        </p:spPr>
        <p:txBody>
          <a:bodyPr wrap="square" anchor="ctr">
            <a:noAutofit/>
          </a:bodyPr>
          <a:lstStyle>
            <a:lvl1pPr marL="0" indent="0" algn="ctr">
              <a:buNone/>
              <a:defRPr sz="1200"/>
            </a:lvl1pPr>
          </a:lstStyle>
          <a:p>
            <a:endParaRPr lang="en-US" dirty="0"/>
          </a:p>
        </p:txBody>
      </p:sp>
      <p:sp>
        <p:nvSpPr>
          <p:cNvPr id="14" name="Picture Placeholder 13">
            <a:extLst>
              <a:ext uri="{FF2B5EF4-FFF2-40B4-BE49-F238E27FC236}">
                <a16:creationId xmlns:a16="http://schemas.microsoft.com/office/drawing/2014/main" id="{9B905ED0-1EC4-440B-A2C6-92C7B7F9BDC4}"/>
              </a:ext>
            </a:extLst>
          </p:cNvPr>
          <p:cNvSpPr>
            <a:spLocks noGrp="1"/>
          </p:cNvSpPr>
          <p:nvPr>
            <p:ph type="pic" sz="quarter" idx="10"/>
          </p:nvPr>
        </p:nvSpPr>
        <p:spPr>
          <a:xfrm>
            <a:off x="1072142" y="1868158"/>
            <a:ext cx="2195274" cy="2195274"/>
          </a:xfrm>
          <a:custGeom>
            <a:avLst/>
            <a:gdLst>
              <a:gd name="connsiteX0" fmla="*/ 1097637 w 2195274"/>
              <a:gd name="connsiteY0" fmla="*/ 0 h 2195274"/>
              <a:gd name="connsiteX1" fmla="*/ 2195274 w 2195274"/>
              <a:gd name="connsiteY1" fmla="*/ 1097637 h 2195274"/>
              <a:gd name="connsiteX2" fmla="*/ 1097637 w 2195274"/>
              <a:gd name="connsiteY2" fmla="*/ 2195274 h 2195274"/>
              <a:gd name="connsiteX3" fmla="*/ 0 w 2195274"/>
              <a:gd name="connsiteY3" fmla="*/ 1097637 h 2195274"/>
              <a:gd name="connsiteX4" fmla="*/ 1097637 w 2195274"/>
              <a:gd name="connsiteY4" fmla="*/ 0 h 21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274" h="2195274">
                <a:moveTo>
                  <a:pt x="1097637" y="0"/>
                </a:moveTo>
                <a:cubicBezTo>
                  <a:pt x="1703845" y="0"/>
                  <a:pt x="2195274" y="491429"/>
                  <a:pt x="2195274" y="1097637"/>
                </a:cubicBezTo>
                <a:cubicBezTo>
                  <a:pt x="2195274" y="1703845"/>
                  <a:pt x="1703845" y="2195274"/>
                  <a:pt x="1097637" y="2195274"/>
                </a:cubicBezTo>
                <a:cubicBezTo>
                  <a:pt x="491429" y="2195274"/>
                  <a:pt x="0" y="1703845"/>
                  <a:pt x="0" y="1097637"/>
                </a:cubicBezTo>
                <a:cubicBezTo>
                  <a:pt x="0" y="491429"/>
                  <a:pt x="491429" y="0"/>
                  <a:pt x="1097637"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990702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5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68458D8-668C-4720-96C7-6862E003EAF7}"/>
              </a:ext>
            </a:extLst>
          </p:cNvPr>
          <p:cNvSpPr>
            <a:spLocks noGrp="1"/>
          </p:cNvSpPr>
          <p:nvPr>
            <p:ph type="pic" sz="quarter" idx="10"/>
          </p:nvPr>
        </p:nvSpPr>
        <p:spPr>
          <a:xfrm>
            <a:off x="1666875" y="0"/>
            <a:ext cx="3590926" cy="4486275"/>
          </a:xfrm>
          <a:custGeom>
            <a:avLst/>
            <a:gdLst>
              <a:gd name="connsiteX0" fmla="*/ 0 w 3590926"/>
              <a:gd name="connsiteY0" fmla="*/ 0 h 4486275"/>
              <a:gd name="connsiteX1" fmla="*/ 3590926 w 3590926"/>
              <a:gd name="connsiteY1" fmla="*/ 0 h 4486275"/>
              <a:gd name="connsiteX2" fmla="*/ 3590926 w 3590926"/>
              <a:gd name="connsiteY2" fmla="*/ 4486275 h 4486275"/>
              <a:gd name="connsiteX3" fmla="*/ 0 w 3590926"/>
              <a:gd name="connsiteY3" fmla="*/ 4486275 h 4486275"/>
            </a:gdLst>
            <a:ahLst/>
            <a:cxnLst>
              <a:cxn ang="0">
                <a:pos x="connsiteX0" y="connsiteY0"/>
              </a:cxn>
              <a:cxn ang="0">
                <a:pos x="connsiteX1" y="connsiteY1"/>
              </a:cxn>
              <a:cxn ang="0">
                <a:pos x="connsiteX2" y="connsiteY2"/>
              </a:cxn>
              <a:cxn ang="0">
                <a:pos x="connsiteX3" y="connsiteY3"/>
              </a:cxn>
            </a:cxnLst>
            <a:rect l="l" t="t" r="r" b="b"/>
            <a:pathLst>
              <a:path w="3590926" h="4486275">
                <a:moveTo>
                  <a:pt x="0" y="0"/>
                </a:moveTo>
                <a:lnTo>
                  <a:pt x="3590926" y="0"/>
                </a:lnTo>
                <a:lnTo>
                  <a:pt x="3590926" y="4486275"/>
                </a:lnTo>
                <a:lnTo>
                  <a:pt x="0" y="4486275"/>
                </a:lnTo>
                <a:close/>
              </a:path>
            </a:pathLst>
          </a:custGeom>
        </p:spPr>
        <p:txBody>
          <a:bodyPr wrap="square" anchor="ctr">
            <a:noAutofit/>
          </a:bodyPr>
          <a:lstStyle>
            <a:lvl1pPr marL="0" indent="0" algn="ctr">
              <a:buNone/>
              <a:defRPr sz="1200"/>
            </a:lvl1pPr>
          </a:lstStyle>
          <a:p>
            <a:endParaRPr lang="en-US" dirty="0"/>
          </a:p>
        </p:txBody>
      </p:sp>
      <p:sp>
        <p:nvSpPr>
          <p:cNvPr id="9" name="Picture Placeholder 8">
            <a:extLst>
              <a:ext uri="{FF2B5EF4-FFF2-40B4-BE49-F238E27FC236}">
                <a16:creationId xmlns:a16="http://schemas.microsoft.com/office/drawing/2014/main" id="{3C1F239F-2089-49B8-AEA4-21F3469C9601}"/>
              </a:ext>
            </a:extLst>
          </p:cNvPr>
          <p:cNvSpPr>
            <a:spLocks noGrp="1"/>
          </p:cNvSpPr>
          <p:nvPr>
            <p:ph type="pic" sz="quarter" idx="11"/>
          </p:nvPr>
        </p:nvSpPr>
        <p:spPr>
          <a:xfrm>
            <a:off x="5981350" y="5058562"/>
            <a:ext cx="4127850" cy="1799438"/>
          </a:xfrm>
          <a:custGeom>
            <a:avLst/>
            <a:gdLst>
              <a:gd name="connsiteX0" fmla="*/ 0 w 4127850"/>
              <a:gd name="connsiteY0" fmla="*/ 0 h 1799438"/>
              <a:gd name="connsiteX1" fmla="*/ 4127850 w 4127850"/>
              <a:gd name="connsiteY1" fmla="*/ 0 h 1799438"/>
              <a:gd name="connsiteX2" fmla="*/ 4127850 w 4127850"/>
              <a:gd name="connsiteY2" fmla="*/ 1799438 h 1799438"/>
              <a:gd name="connsiteX3" fmla="*/ 0 w 4127850"/>
              <a:gd name="connsiteY3" fmla="*/ 1799438 h 1799438"/>
            </a:gdLst>
            <a:ahLst/>
            <a:cxnLst>
              <a:cxn ang="0">
                <a:pos x="connsiteX0" y="connsiteY0"/>
              </a:cxn>
              <a:cxn ang="0">
                <a:pos x="connsiteX1" y="connsiteY1"/>
              </a:cxn>
              <a:cxn ang="0">
                <a:pos x="connsiteX2" y="connsiteY2"/>
              </a:cxn>
              <a:cxn ang="0">
                <a:pos x="connsiteX3" y="connsiteY3"/>
              </a:cxn>
            </a:cxnLst>
            <a:rect l="l" t="t" r="r" b="b"/>
            <a:pathLst>
              <a:path w="4127850" h="1799438">
                <a:moveTo>
                  <a:pt x="0" y="0"/>
                </a:moveTo>
                <a:lnTo>
                  <a:pt x="4127850" y="0"/>
                </a:lnTo>
                <a:lnTo>
                  <a:pt x="4127850" y="1799438"/>
                </a:lnTo>
                <a:lnTo>
                  <a:pt x="0" y="1799438"/>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971353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6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28D7E38-69EA-44E2-8088-5C08550C6962}"/>
              </a:ext>
            </a:extLst>
          </p:cNvPr>
          <p:cNvSpPr>
            <a:spLocks noGrp="1"/>
          </p:cNvSpPr>
          <p:nvPr>
            <p:ph type="pic" sz="quarter" idx="10"/>
          </p:nvPr>
        </p:nvSpPr>
        <p:spPr>
          <a:xfrm>
            <a:off x="1277258" y="968829"/>
            <a:ext cx="3309257" cy="4920343"/>
          </a:xfrm>
          <a:custGeom>
            <a:avLst/>
            <a:gdLst>
              <a:gd name="connsiteX0" fmla="*/ 0 w 3309257"/>
              <a:gd name="connsiteY0" fmla="*/ 0 h 4920343"/>
              <a:gd name="connsiteX1" fmla="*/ 3309257 w 3309257"/>
              <a:gd name="connsiteY1" fmla="*/ 0 h 4920343"/>
              <a:gd name="connsiteX2" fmla="*/ 3309257 w 3309257"/>
              <a:gd name="connsiteY2" fmla="*/ 4920343 h 4920343"/>
              <a:gd name="connsiteX3" fmla="*/ 0 w 3309257"/>
              <a:gd name="connsiteY3" fmla="*/ 4920343 h 4920343"/>
            </a:gdLst>
            <a:ahLst/>
            <a:cxnLst>
              <a:cxn ang="0">
                <a:pos x="connsiteX0" y="connsiteY0"/>
              </a:cxn>
              <a:cxn ang="0">
                <a:pos x="connsiteX1" y="connsiteY1"/>
              </a:cxn>
              <a:cxn ang="0">
                <a:pos x="connsiteX2" y="connsiteY2"/>
              </a:cxn>
              <a:cxn ang="0">
                <a:pos x="connsiteX3" y="connsiteY3"/>
              </a:cxn>
            </a:cxnLst>
            <a:rect l="l" t="t" r="r" b="b"/>
            <a:pathLst>
              <a:path w="3309257" h="4920343">
                <a:moveTo>
                  <a:pt x="0" y="0"/>
                </a:moveTo>
                <a:lnTo>
                  <a:pt x="3309257" y="0"/>
                </a:lnTo>
                <a:lnTo>
                  <a:pt x="3309257" y="4920343"/>
                </a:lnTo>
                <a:lnTo>
                  <a:pt x="0" y="4920343"/>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2727689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7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28D7E38-69EA-44E2-8088-5C08550C6962}"/>
              </a:ext>
            </a:extLst>
          </p:cNvPr>
          <p:cNvSpPr>
            <a:spLocks noGrp="1"/>
          </p:cNvSpPr>
          <p:nvPr>
            <p:ph type="pic" sz="quarter" idx="10"/>
          </p:nvPr>
        </p:nvSpPr>
        <p:spPr>
          <a:xfrm>
            <a:off x="4441372" y="968829"/>
            <a:ext cx="3309257" cy="4920343"/>
          </a:xfrm>
          <a:custGeom>
            <a:avLst/>
            <a:gdLst>
              <a:gd name="connsiteX0" fmla="*/ 0 w 3309257"/>
              <a:gd name="connsiteY0" fmla="*/ 0 h 4920343"/>
              <a:gd name="connsiteX1" fmla="*/ 3309257 w 3309257"/>
              <a:gd name="connsiteY1" fmla="*/ 0 h 4920343"/>
              <a:gd name="connsiteX2" fmla="*/ 3309257 w 3309257"/>
              <a:gd name="connsiteY2" fmla="*/ 4920343 h 4920343"/>
              <a:gd name="connsiteX3" fmla="*/ 0 w 3309257"/>
              <a:gd name="connsiteY3" fmla="*/ 4920343 h 4920343"/>
            </a:gdLst>
            <a:ahLst/>
            <a:cxnLst>
              <a:cxn ang="0">
                <a:pos x="connsiteX0" y="connsiteY0"/>
              </a:cxn>
              <a:cxn ang="0">
                <a:pos x="connsiteX1" y="connsiteY1"/>
              </a:cxn>
              <a:cxn ang="0">
                <a:pos x="connsiteX2" y="connsiteY2"/>
              </a:cxn>
              <a:cxn ang="0">
                <a:pos x="connsiteX3" y="connsiteY3"/>
              </a:cxn>
            </a:cxnLst>
            <a:rect l="l" t="t" r="r" b="b"/>
            <a:pathLst>
              <a:path w="3309257" h="4920343">
                <a:moveTo>
                  <a:pt x="0" y="0"/>
                </a:moveTo>
                <a:lnTo>
                  <a:pt x="3309257" y="0"/>
                </a:lnTo>
                <a:lnTo>
                  <a:pt x="3309257" y="4920343"/>
                </a:lnTo>
                <a:lnTo>
                  <a:pt x="0" y="4920343"/>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0378293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2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28D7E38-69EA-44E2-8088-5C08550C6962}"/>
              </a:ext>
            </a:extLst>
          </p:cNvPr>
          <p:cNvSpPr>
            <a:spLocks noGrp="1"/>
          </p:cNvSpPr>
          <p:nvPr>
            <p:ph type="pic" sz="quarter" idx="10"/>
          </p:nvPr>
        </p:nvSpPr>
        <p:spPr>
          <a:xfrm>
            <a:off x="0" y="0"/>
            <a:ext cx="12192000" cy="6858000"/>
          </a:xfrm>
          <a:custGeom>
            <a:avLst/>
            <a:gdLst>
              <a:gd name="connsiteX0" fmla="*/ 0 w 3309257"/>
              <a:gd name="connsiteY0" fmla="*/ 0 h 4920343"/>
              <a:gd name="connsiteX1" fmla="*/ 3309257 w 3309257"/>
              <a:gd name="connsiteY1" fmla="*/ 0 h 4920343"/>
              <a:gd name="connsiteX2" fmla="*/ 3309257 w 3309257"/>
              <a:gd name="connsiteY2" fmla="*/ 4920343 h 4920343"/>
              <a:gd name="connsiteX3" fmla="*/ 0 w 3309257"/>
              <a:gd name="connsiteY3" fmla="*/ 4920343 h 4920343"/>
            </a:gdLst>
            <a:ahLst/>
            <a:cxnLst>
              <a:cxn ang="0">
                <a:pos x="connsiteX0" y="connsiteY0"/>
              </a:cxn>
              <a:cxn ang="0">
                <a:pos x="connsiteX1" y="connsiteY1"/>
              </a:cxn>
              <a:cxn ang="0">
                <a:pos x="connsiteX2" y="connsiteY2"/>
              </a:cxn>
              <a:cxn ang="0">
                <a:pos x="connsiteX3" y="connsiteY3"/>
              </a:cxn>
            </a:cxnLst>
            <a:rect l="l" t="t" r="r" b="b"/>
            <a:pathLst>
              <a:path w="3309257" h="4920343">
                <a:moveTo>
                  <a:pt x="0" y="0"/>
                </a:moveTo>
                <a:lnTo>
                  <a:pt x="3309257" y="0"/>
                </a:lnTo>
                <a:lnTo>
                  <a:pt x="3309257" y="4920343"/>
                </a:lnTo>
                <a:lnTo>
                  <a:pt x="0" y="4920343"/>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638454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1_Full Image without Header &amp;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890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3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3DB353-8535-483D-80BA-04DBA8BE9C5C}"/>
              </a:ext>
            </a:extLst>
          </p:cNvPr>
          <p:cNvSpPr>
            <a:spLocks noGrp="1"/>
          </p:cNvSpPr>
          <p:nvPr>
            <p:ph type="pic" sz="quarter" idx="10"/>
          </p:nvPr>
        </p:nvSpPr>
        <p:spPr>
          <a:xfrm>
            <a:off x="8134351" y="1590675"/>
            <a:ext cx="2826722" cy="4410075"/>
          </a:xfrm>
          <a:custGeom>
            <a:avLst/>
            <a:gdLst>
              <a:gd name="connsiteX0" fmla="*/ 0 w 2826722"/>
              <a:gd name="connsiteY0" fmla="*/ 0 h 4410075"/>
              <a:gd name="connsiteX1" fmla="*/ 2826722 w 2826722"/>
              <a:gd name="connsiteY1" fmla="*/ 0 h 4410075"/>
              <a:gd name="connsiteX2" fmla="*/ 2826722 w 2826722"/>
              <a:gd name="connsiteY2" fmla="*/ 4410075 h 4410075"/>
              <a:gd name="connsiteX3" fmla="*/ 0 w 2826722"/>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2826722" h="4410075">
                <a:moveTo>
                  <a:pt x="0" y="0"/>
                </a:moveTo>
                <a:lnTo>
                  <a:pt x="2826722" y="0"/>
                </a:lnTo>
                <a:lnTo>
                  <a:pt x="2826722" y="4410075"/>
                </a:lnTo>
                <a:lnTo>
                  <a:pt x="0" y="44100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0636935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4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3DB353-8535-483D-80BA-04DBA8BE9C5C}"/>
              </a:ext>
            </a:extLst>
          </p:cNvPr>
          <p:cNvSpPr>
            <a:spLocks noGrp="1"/>
          </p:cNvSpPr>
          <p:nvPr>
            <p:ph type="pic" sz="quarter" idx="10"/>
          </p:nvPr>
        </p:nvSpPr>
        <p:spPr>
          <a:xfrm>
            <a:off x="0" y="1"/>
            <a:ext cx="12192000" cy="3429000"/>
          </a:xfrm>
          <a:custGeom>
            <a:avLst/>
            <a:gdLst>
              <a:gd name="connsiteX0" fmla="*/ 0 w 2826722"/>
              <a:gd name="connsiteY0" fmla="*/ 0 h 4410075"/>
              <a:gd name="connsiteX1" fmla="*/ 2826722 w 2826722"/>
              <a:gd name="connsiteY1" fmla="*/ 0 h 4410075"/>
              <a:gd name="connsiteX2" fmla="*/ 2826722 w 2826722"/>
              <a:gd name="connsiteY2" fmla="*/ 4410075 h 4410075"/>
              <a:gd name="connsiteX3" fmla="*/ 0 w 2826722"/>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2826722" h="4410075">
                <a:moveTo>
                  <a:pt x="0" y="0"/>
                </a:moveTo>
                <a:lnTo>
                  <a:pt x="2826722" y="0"/>
                </a:lnTo>
                <a:lnTo>
                  <a:pt x="2826722" y="4410075"/>
                </a:lnTo>
                <a:lnTo>
                  <a:pt x="0" y="44100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991374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5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3DB353-8535-483D-80BA-04DBA8BE9C5C}"/>
              </a:ext>
            </a:extLst>
          </p:cNvPr>
          <p:cNvSpPr>
            <a:spLocks noGrp="1"/>
          </p:cNvSpPr>
          <p:nvPr>
            <p:ph type="pic" sz="quarter" idx="10"/>
          </p:nvPr>
        </p:nvSpPr>
        <p:spPr>
          <a:xfrm>
            <a:off x="0" y="0"/>
            <a:ext cx="6096000" cy="6857999"/>
          </a:xfrm>
          <a:custGeom>
            <a:avLst/>
            <a:gdLst>
              <a:gd name="connsiteX0" fmla="*/ 0 w 2826722"/>
              <a:gd name="connsiteY0" fmla="*/ 0 h 4410075"/>
              <a:gd name="connsiteX1" fmla="*/ 2826722 w 2826722"/>
              <a:gd name="connsiteY1" fmla="*/ 0 h 4410075"/>
              <a:gd name="connsiteX2" fmla="*/ 2826722 w 2826722"/>
              <a:gd name="connsiteY2" fmla="*/ 4410075 h 4410075"/>
              <a:gd name="connsiteX3" fmla="*/ 0 w 2826722"/>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2826722" h="4410075">
                <a:moveTo>
                  <a:pt x="0" y="0"/>
                </a:moveTo>
                <a:lnTo>
                  <a:pt x="2826722" y="0"/>
                </a:lnTo>
                <a:lnTo>
                  <a:pt x="2826722" y="4410075"/>
                </a:lnTo>
                <a:lnTo>
                  <a:pt x="0" y="44100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7618515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8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3DB353-8535-483D-80BA-04DBA8BE9C5C}"/>
              </a:ext>
            </a:extLst>
          </p:cNvPr>
          <p:cNvSpPr>
            <a:spLocks noGrp="1"/>
          </p:cNvSpPr>
          <p:nvPr>
            <p:ph type="pic" sz="quarter" idx="10"/>
          </p:nvPr>
        </p:nvSpPr>
        <p:spPr>
          <a:xfrm>
            <a:off x="6096000" y="0"/>
            <a:ext cx="6096000" cy="6857999"/>
          </a:xfrm>
          <a:custGeom>
            <a:avLst/>
            <a:gdLst>
              <a:gd name="connsiteX0" fmla="*/ 0 w 2826722"/>
              <a:gd name="connsiteY0" fmla="*/ 0 h 4410075"/>
              <a:gd name="connsiteX1" fmla="*/ 2826722 w 2826722"/>
              <a:gd name="connsiteY1" fmla="*/ 0 h 4410075"/>
              <a:gd name="connsiteX2" fmla="*/ 2826722 w 2826722"/>
              <a:gd name="connsiteY2" fmla="*/ 4410075 h 4410075"/>
              <a:gd name="connsiteX3" fmla="*/ 0 w 2826722"/>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2826722" h="4410075">
                <a:moveTo>
                  <a:pt x="0" y="0"/>
                </a:moveTo>
                <a:lnTo>
                  <a:pt x="2826722" y="0"/>
                </a:lnTo>
                <a:lnTo>
                  <a:pt x="2826722" y="4410075"/>
                </a:lnTo>
                <a:lnTo>
                  <a:pt x="0" y="44100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365688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2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4ADF44-E42C-4CDE-9B5D-18ED61FBCECA}"/>
              </a:ext>
            </a:extLst>
          </p:cNvPr>
          <p:cNvSpPr>
            <a:spLocks noGrp="1"/>
          </p:cNvSpPr>
          <p:nvPr>
            <p:ph type="pic" sz="quarter" idx="10"/>
          </p:nvPr>
        </p:nvSpPr>
        <p:spPr>
          <a:xfrm>
            <a:off x="4889500" y="0"/>
            <a:ext cx="7302500" cy="4622800"/>
          </a:xfrm>
          <a:custGeom>
            <a:avLst/>
            <a:gdLst>
              <a:gd name="connsiteX0" fmla="*/ 0 w 7302500"/>
              <a:gd name="connsiteY0" fmla="*/ 0 h 4622800"/>
              <a:gd name="connsiteX1" fmla="*/ 7302500 w 7302500"/>
              <a:gd name="connsiteY1" fmla="*/ 0 h 4622800"/>
              <a:gd name="connsiteX2" fmla="*/ 7302500 w 7302500"/>
              <a:gd name="connsiteY2" fmla="*/ 4622800 h 4622800"/>
              <a:gd name="connsiteX3" fmla="*/ 0 w 7302500"/>
              <a:gd name="connsiteY3" fmla="*/ 4622800 h 4622800"/>
            </a:gdLst>
            <a:ahLst/>
            <a:cxnLst>
              <a:cxn ang="0">
                <a:pos x="connsiteX0" y="connsiteY0"/>
              </a:cxn>
              <a:cxn ang="0">
                <a:pos x="connsiteX1" y="connsiteY1"/>
              </a:cxn>
              <a:cxn ang="0">
                <a:pos x="connsiteX2" y="connsiteY2"/>
              </a:cxn>
              <a:cxn ang="0">
                <a:pos x="connsiteX3" y="connsiteY3"/>
              </a:cxn>
            </a:cxnLst>
            <a:rect l="l" t="t" r="r" b="b"/>
            <a:pathLst>
              <a:path w="7302500" h="4622800">
                <a:moveTo>
                  <a:pt x="0" y="0"/>
                </a:moveTo>
                <a:lnTo>
                  <a:pt x="7302500" y="0"/>
                </a:lnTo>
                <a:lnTo>
                  <a:pt x="7302500" y="4622800"/>
                </a:lnTo>
                <a:lnTo>
                  <a:pt x="0" y="4622800"/>
                </a:lnTo>
                <a:close/>
              </a:path>
            </a:pathLst>
          </a:custGeom>
        </p:spPr>
        <p:txBody>
          <a:bodyPr wrap="square" anchor="ctr">
            <a:noAutofit/>
          </a:bodyPr>
          <a:lstStyle>
            <a:lvl1pPr marL="0" indent="0" algn="ctr">
              <a:buNone/>
              <a:defRPr sz="1200"/>
            </a:lvl1pPr>
          </a:lstStyle>
          <a:p>
            <a:endParaRPr lang="en-US" dirty="0"/>
          </a:p>
        </p:txBody>
      </p:sp>
      <p:sp>
        <p:nvSpPr>
          <p:cNvPr id="7" name="Text Placeholder 6">
            <a:extLst>
              <a:ext uri="{FF2B5EF4-FFF2-40B4-BE49-F238E27FC236}">
                <a16:creationId xmlns:a16="http://schemas.microsoft.com/office/drawing/2014/main" id="{7F8EC234-102F-432E-F4D8-B403B759AA5A}"/>
              </a:ext>
            </a:extLst>
          </p:cNvPr>
          <p:cNvSpPr>
            <a:spLocks noGrp="1"/>
          </p:cNvSpPr>
          <p:nvPr>
            <p:ph type="body" sz="quarter" idx="11" hasCustomPrompt="1"/>
          </p:nvPr>
        </p:nvSpPr>
        <p:spPr>
          <a:xfrm>
            <a:off x="177129" y="304017"/>
            <a:ext cx="5060714" cy="2007383"/>
          </a:xfrm>
          <a:prstGeom prst="rect">
            <a:avLst/>
          </a:prstGeom>
        </p:spPr>
        <p:txBody>
          <a:bodyPr/>
          <a:lstStyle>
            <a:lvl1pPr>
              <a:defRPr/>
            </a:lvl1pPr>
            <a:lvl5pPr marL="1828800" indent="0">
              <a:buNone/>
              <a:defRPr sz="4400" b="1"/>
            </a:lvl5pPr>
          </a:lstStyle>
          <a:p>
            <a:pPr lvl="4"/>
            <a:r>
              <a:rPr lang="en-US" b="0" i="0" dirty="0">
                <a:solidFill>
                  <a:srgbClr val="1E1E1E"/>
                </a:solidFill>
                <a:effectLst/>
                <a:latin typeface="Segoe UI" panose="020B0502040204020203" pitchFamily="34" charset="0"/>
              </a:rPr>
              <a:t>Slide  </a:t>
            </a:r>
            <a:r>
              <a:rPr lang="en-US" b="1" i="0" dirty="0">
                <a:solidFill>
                  <a:srgbClr val="1E1E1E"/>
                </a:solidFill>
                <a:effectLst/>
                <a:latin typeface="Segoe UI" panose="020B0502040204020203" pitchFamily="34" charset="0"/>
              </a:rPr>
              <a:t>&lt;#&gt;</a:t>
            </a:r>
            <a:endParaRPr lang="en-US" dirty="0"/>
          </a:p>
        </p:txBody>
      </p:sp>
    </p:spTree>
    <p:extLst>
      <p:ext uri="{BB962C8B-B14F-4D97-AF65-F5344CB8AC3E}">
        <p14:creationId xmlns:p14="http://schemas.microsoft.com/office/powerpoint/2010/main" val="41283011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9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9AE23D3-5B6B-458E-B497-9929C8CF30C6}"/>
              </a:ext>
            </a:extLst>
          </p:cNvPr>
          <p:cNvSpPr>
            <a:spLocks noGrp="1"/>
          </p:cNvSpPr>
          <p:nvPr>
            <p:ph type="pic" sz="quarter" idx="11"/>
          </p:nvPr>
        </p:nvSpPr>
        <p:spPr>
          <a:xfrm>
            <a:off x="8302307" y="4555807"/>
            <a:ext cx="1425893" cy="1425893"/>
          </a:xfrm>
          <a:custGeom>
            <a:avLst/>
            <a:gdLst>
              <a:gd name="connsiteX0" fmla="*/ 0 w 1425893"/>
              <a:gd name="connsiteY0" fmla="*/ 0 h 1425893"/>
              <a:gd name="connsiteX1" fmla="*/ 1425893 w 1425893"/>
              <a:gd name="connsiteY1" fmla="*/ 0 h 1425893"/>
              <a:gd name="connsiteX2" fmla="*/ 1425893 w 1425893"/>
              <a:gd name="connsiteY2" fmla="*/ 1425893 h 1425893"/>
              <a:gd name="connsiteX3" fmla="*/ 0 w 1425893"/>
              <a:gd name="connsiteY3" fmla="*/ 1425893 h 1425893"/>
            </a:gdLst>
            <a:ahLst/>
            <a:cxnLst>
              <a:cxn ang="0">
                <a:pos x="connsiteX0" y="connsiteY0"/>
              </a:cxn>
              <a:cxn ang="0">
                <a:pos x="connsiteX1" y="connsiteY1"/>
              </a:cxn>
              <a:cxn ang="0">
                <a:pos x="connsiteX2" y="connsiteY2"/>
              </a:cxn>
              <a:cxn ang="0">
                <a:pos x="connsiteX3" y="connsiteY3"/>
              </a:cxn>
            </a:cxnLst>
            <a:rect l="l" t="t" r="r" b="b"/>
            <a:pathLst>
              <a:path w="1425893" h="1425893">
                <a:moveTo>
                  <a:pt x="0" y="0"/>
                </a:moveTo>
                <a:lnTo>
                  <a:pt x="1425893" y="0"/>
                </a:lnTo>
                <a:lnTo>
                  <a:pt x="1425893" y="1425893"/>
                </a:lnTo>
                <a:lnTo>
                  <a:pt x="0" y="1425893"/>
                </a:lnTo>
                <a:close/>
              </a:path>
            </a:pathLst>
          </a:custGeom>
        </p:spPr>
        <p:txBody>
          <a:bodyPr wrap="square" anchor="ctr">
            <a:noAutofit/>
          </a:bodyPr>
          <a:lstStyle>
            <a:lvl1pPr marL="0" indent="0" algn="ctr">
              <a:buNone/>
              <a:defRPr sz="1200"/>
            </a:lvl1pPr>
          </a:lstStyle>
          <a:p>
            <a:endParaRPr lang="en-US" dirty="0"/>
          </a:p>
        </p:txBody>
      </p:sp>
      <p:sp>
        <p:nvSpPr>
          <p:cNvPr id="10" name="Picture Placeholder 9">
            <a:extLst>
              <a:ext uri="{FF2B5EF4-FFF2-40B4-BE49-F238E27FC236}">
                <a16:creationId xmlns:a16="http://schemas.microsoft.com/office/drawing/2014/main" id="{59B47B51-7EAC-48FA-8666-BF179DE7D822}"/>
              </a:ext>
            </a:extLst>
          </p:cNvPr>
          <p:cNvSpPr>
            <a:spLocks noGrp="1"/>
          </p:cNvSpPr>
          <p:nvPr>
            <p:ph type="pic" sz="quarter" idx="10"/>
          </p:nvPr>
        </p:nvSpPr>
        <p:spPr>
          <a:xfrm>
            <a:off x="2921000" y="-1"/>
            <a:ext cx="6807200" cy="4416107"/>
          </a:xfrm>
          <a:custGeom>
            <a:avLst/>
            <a:gdLst>
              <a:gd name="connsiteX0" fmla="*/ 0 w 6807200"/>
              <a:gd name="connsiteY0" fmla="*/ 0 h 4416107"/>
              <a:gd name="connsiteX1" fmla="*/ 6807200 w 6807200"/>
              <a:gd name="connsiteY1" fmla="*/ 0 h 4416107"/>
              <a:gd name="connsiteX2" fmla="*/ 6807200 w 6807200"/>
              <a:gd name="connsiteY2" fmla="*/ 4416107 h 4416107"/>
              <a:gd name="connsiteX3" fmla="*/ 0 w 6807200"/>
              <a:gd name="connsiteY3" fmla="*/ 4416107 h 4416107"/>
            </a:gdLst>
            <a:ahLst/>
            <a:cxnLst>
              <a:cxn ang="0">
                <a:pos x="connsiteX0" y="connsiteY0"/>
              </a:cxn>
              <a:cxn ang="0">
                <a:pos x="connsiteX1" y="connsiteY1"/>
              </a:cxn>
              <a:cxn ang="0">
                <a:pos x="connsiteX2" y="connsiteY2"/>
              </a:cxn>
              <a:cxn ang="0">
                <a:pos x="connsiteX3" y="connsiteY3"/>
              </a:cxn>
            </a:cxnLst>
            <a:rect l="l" t="t" r="r" b="b"/>
            <a:pathLst>
              <a:path w="6807200" h="4416107">
                <a:moveTo>
                  <a:pt x="0" y="0"/>
                </a:moveTo>
                <a:lnTo>
                  <a:pt x="6807200" y="0"/>
                </a:lnTo>
                <a:lnTo>
                  <a:pt x="6807200" y="4416107"/>
                </a:lnTo>
                <a:lnTo>
                  <a:pt x="0" y="4416107"/>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7774575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0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58C018E-28E7-4326-888F-0258B98FCA23}"/>
              </a:ext>
            </a:extLst>
          </p:cNvPr>
          <p:cNvSpPr>
            <a:spLocks noGrp="1"/>
          </p:cNvSpPr>
          <p:nvPr>
            <p:ph type="pic" sz="quarter" idx="10"/>
          </p:nvPr>
        </p:nvSpPr>
        <p:spPr>
          <a:xfrm>
            <a:off x="977900" y="2476500"/>
            <a:ext cx="3124200" cy="3124200"/>
          </a:xfrm>
          <a:custGeom>
            <a:avLst/>
            <a:gdLst>
              <a:gd name="connsiteX0" fmla="*/ 0 w 3124200"/>
              <a:gd name="connsiteY0" fmla="*/ 0 h 3124200"/>
              <a:gd name="connsiteX1" fmla="*/ 3124200 w 3124200"/>
              <a:gd name="connsiteY1" fmla="*/ 0 h 3124200"/>
              <a:gd name="connsiteX2" fmla="*/ 3124200 w 3124200"/>
              <a:gd name="connsiteY2" fmla="*/ 3124200 h 3124200"/>
              <a:gd name="connsiteX3" fmla="*/ 0 w 3124200"/>
              <a:gd name="connsiteY3" fmla="*/ 3124200 h 3124200"/>
            </a:gdLst>
            <a:ahLst/>
            <a:cxnLst>
              <a:cxn ang="0">
                <a:pos x="connsiteX0" y="connsiteY0"/>
              </a:cxn>
              <a:cxn ang="0">
                <a:pos x="connsiteX1" y="connsiteY1"/>
              </a:cxn>
              <a:cxn ang="0">
                <a:pos x="connsiteX2" y="connsiteY2"/>
              </a:cxn>
              <a:cxn ang="0">
                <a:pos x="connsiteX3" y="connsiteY3"/>
              </a:cxn>
            </a:cxnLst>
            <a:rect l="l" t="t" r="r" b="b"/>
            <a:pathLst>
              <a:path w="3124200" h="3124200">
                <a:moveTo>
                  <a:pt x="0" y="0"/>
                </a:moveTo>
                <a:lnTo>
                  <a:pt x="3124200" y="0"/>
                </a:lnTo>
                <a:lnTo>
                  <a:pt x="3124200" y="3124200"/>
                </a:lnTo>
                <a:lnTo>
                  <a:pt x="0" y="31242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4687855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1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E50A92F-5348-4C7A-BA69-E604C369AB49}"/>
              </a:ext>
            </a:extLst>
          </p:cNvPr>
          <p:cNvSpPr>
            <a:spLocks noGrp="1"/>
          </p:cNvSpPr>
          <p:nvPr>
            <p:ph type="pic" sz="quarter" idx="10"/>
          </p:nvPr>
        </p:nvSpPr>
        <p:spPr>
          <a:xfrm>
            <a:off x="-10545" y="3124200"/>
            <a:ext cx="4344420" cy="3733800"/>
          </a:xfrm>
          <a:custGeom>
            <a:avLst/>
            <a:gdLst>
              <a:gd name="connsiteX0" fmla="*/ 0 w 4896870"/>
              <a:gd name="connsiteY0" fmla="*/ 0 h 3733800"/>
              <a:gd name="connsiteX1" fmla="*/ 4896870 w 4896870"/>
              <a:gd name="connsiteY1" fmla="*/ 0 h 3733800"/>
              <a:gd name="connsiteX2" fmla="*/ 4896870 w 4896870"/>
              <a:gd name="connsiteY2" fmla="*/ 3733800 h 3733800"/>
              <a:gd name="connsiteX3" fmla="*/ 0 w 489687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4896870" h="3733800">
                <a:moveTo>
                  <a:pt x="0" y="0"/>
                </a:moveTo>
                <a:lnTo>
                  <a:pt x="4896870" y="0"/>
                </a:lnTo>
                <a:lnTo>
                  <a:pt x="4896870" y="3733800"/>
                </a:lnTo>
                <a:lnTo>
                  <a:pt x="0" y="37338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3302553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2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6AF1A8D-0BCE-4056-9222-155D31A1C2E0}"/>
              </a:ext>
            </a:extLst>
          </p:cNvPr>
          <p:cNvSpPr>
            <a:spLocks noGrp="1"/>
          </p:cNvSpPr>
          <p:nvPr>
            <p:ph type="pic" sz="quarter" idx="10"/>
          </p:nvPr>
        </p:nvSpPr>
        <p:spPr>
          <a:xfrm>
            <a:off x="686228" y="1123950"/>
            <a:ext cx="4610102" cy="4610100"/>
          </a:xfrm>
          <a:custGeom>
            <a:avLst/>
            <a:gdLst>
              <a:gd name="connsiteX0" fmla="*/ 2305051 w 4610102"/>
              <a:gd name="connsiteY0" fmla="*/ 0 h 4610100"/>
              <a:gd name="connsiteX1" fmla="*/ 4610102 w 4610102"/>
              <a:gd name="connsiteY1" fmla="*/ 2305050 h 4610100"/>
              <a:gd name="connsiteX2" fmla="*/ 2305051 w 4610102"/>
              <a:gd name="connsiteY2" fmla="*/ 4610100 h 4610100"/>
              <a:gd name="connsiteX3" fmla="*/ 0 w 4610102"/>
              <a:gd name="connsiteY3" fmla="*/ 2305050 h 4610100"/>
              <a:gd name="connsiteX4" fmla="*/ 2305051 w 4610102"/>
              <a:gd name="connsiteY4" fmla="*/ 0 h 461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2" h="4610100">
                <a:moveTo>
                  <a:pt x="2305051" y="0"/>
                </a:moveTo>
                <a:cubicBezTo>
                  <a:pt x="3578096" y="0"/>
                  <a:pt x="4610102" y="1032006"/>
                  <a:pt x="4610102" y="2305050"/>
                </a:cubicBezTo>
                <a:cubicBezTo>
                  <a:pt x="4610102" y="3578094"/>
                  <a:pt x="3578096" y="4610100"/>
                  <a:pt x="2305051" y="4610100"/>
                </a:cubicBezTo>
                <a:cubicBezTo>
                  <a:pt x="1032006" y="4610100"/>
                  <a:pt x="0" y="3578094"/>
                  <a:pt x="0" y="2305050"/>
                </a:cubicBezTo>
                <a:cubicBezTo>
                  <a:pt x="0" y="1032006"/>
                  <a:pt x="1032006" y="0"/>
                  <a:pt x="2305051"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23908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6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D38AF9-D1E5-4937-99B9-753491FA5E74}"/>
              </a:ext>
            </a:extLst>
          </p:cNvPr>
          <p:cNvSpPr>
            <a:spLocks noGrp="1"/>
          </p:cNvSpPr>
          <p:nvPr>
            <p:ph type="pic" sz="quarter" idx="10"/>
          </p:nvPr>
        </p:nvSpPr>
        <p:spPr>
          <a:xfrm>
            <a:off x="5905500" y="819150"/>
            <a:ext cx="3251200" cy="5130800"/>
          </a:xfrm>
          <a:custGeom>
            <a:avLst/>
            <a:gdLst>
              <a:gd name="connsiteX0" fmla="*/ 0 w 3251200"/>
              <a:gd name="connsiteY0" fmla="*/ 0 h 4991100"/>
              <a:gd name="connsiteX1" fmla="*/ 3251200 w 3251200"/>
              <a:gd name="connsiteY1" fmla="*/ 0 h 4991100"/>
              <a:gd name="connsiteX2" fmla="*/ 3251200 w 3251200"/>
              <a:gd name="connsiteY2" fmla="*/ 4991100 h 4991100"/>
              <a:gd name="connsiteX3" fmla="*/ 0 w 3251200"/>
              <a:gd name="connsiteY3" fmla="*/ 4991100 h 4991100"/>
            </a:gdLst>
            <a:ahLst/>
            <a:cxnLst>
              <a:cxn ang="0">
                <a:pos x="connsiteX0" y="connsiteY0"/>
              </a:cxn>
              <a:cxn ang="0">
                <a:pos x="connsiteX1" y="connsiteY1"/>
              </a:cxn>
              <a:cxn ang="0">
                <a:pos x="connsiteX2" y="connsiteY2"/>
              </a:cxn>
              <a:cxn ang="0">
                <a:pos x="connsiteX3" y="connsiteY3"/>
              </a:cxn>
            </a:cxnLst>
            <a:rect l="l" t="t" r="r" b="b"/>
            <a:pathLst>
              <a:path w="3251200" h="4991100">
                <a:moveTo>
                  <a:pt x="0" y="0"/>
                </a:moveTo>
                <a:lnTo>
                  <a:pt x="3251200" y="0"/>
                </a:lnTo>
                <a:lnTo>
                  <a:pt x="3251200" y="4991100"/>
                </a:lnTo>
                <a:lnTo>
                  <a:pt x="0" y="49911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8897335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3_Full Image without Header &amp; Foot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991139E-72F3-418D-AC25-A835DBCAC1EE}"/>
              </a:ext>
            </a:extLst>
          </p:cNvPr>
          <p:cNvSpPr>
            <a:spLocks noGrp="1"/>
          </p:cNvSpPr>
          <p:nvPr>
            <p:ph type="pic" sz="quarter" idx="11"/>
          </p:nvPr>
        </p:nvSpPr>
        <p:spPr>
          <a:xfrm>
            <a:off x="7550092" y="1767982"/>
            <a:ext cx="1661020" cy="1661018"/>
          </a:xfrm>
          <a:custGeom>
            <a:avLst/>
            <a:gdLst>
              <a:gd name="connsiteX0" fmla="*/ 0 w 1661020"/>
              <a:gd name="connsiteY0" fmla="*/ 0 h 1661018"/>
              <a:gd name="connsiteX1" fmla="*/ 1661020 w 1661020"/>
              <a:gd name="connsiteY1" fmla="*/ 0 h 1661018"/>
              <a:gd name="connsiteX2" fmla="*/ 1661020 w 1661020"/>
              <a:gd name="connsiteY2" fmla="*/ 1661018 h 1661018"/>
              <a:gd name="connsiteX3" fmla="*/ 0 w 1661020"/>
              <a:gd name="connsiteY3" fmla="*/ 1661018 h 1661018"/>
            </a:gdLst>
            <a:ahLst/>
            <a:cxnLst>
              <a:cxn ang="0">
                <a:pos x="connsiteX0" y="connsiteY0"/>
              </a:cxn>
              <a:cxn ang="0">
                <a:pos x="connsiteX1" y="connsiteY1"/>
              </a:cxn>
              <a:cxn ang="0">
                <a:pos x="connsiteX2" y="connsiteY2"/>
              </a:cxn>
              <a:cxn ang="0">
                <a:pos x="connsiteX3" y="connsiteY3"/>
              </a:cxn>
            </a:cxnLst>
            <a:rect l="l" t="t" r="r" b="b"/>
            <a:pathLst>
              <a:path w="1661020" h="1661018">
                <a:moveTo>
                  <a:pt x="0" y="0"/>
                </a:moveTo>
                <a:lnTo>
                  <a:pt x="1661020" y="0"/>
                </a:lnTo>
                <a:lnTo>
                  <a:pt x="1661020" y="1661018"/>
                </a:lnTo>
                <a:lnTo>
                  <a:pt x="0" y="1661018"/>
                </a:lnTo>
                <a:close/>
              </a:path>
            </a:pathLst>
          </a:custGeom>
        </p:spPr>
        <p:txBody>
          <a:bodyPr wrap="square" anchor="ctr">
            <a:noAutofit/>
          </a:bodyPr>
          <a:lstStyle>
            <a:lvl1pPr marL="0" indent="0" algn="ctr">
              <a:buNone/>
              <a:defRPr sz="1200"/>
            </a:lvl1pPr>
          </a:lstStyle>
          <a:p>
            <a:endParaRPr lang="en-US" dirty="0"/>
          </a:p>
        </p:txBody>
      </p:sp>
      <p:sp>
        <p:nvSpPr>
          <p:cNvPr id="13" name="Picture Placeholder 12">
            <a:extLst>
              <a:ext uri="{FF2B5EF4-FFF2-40B4-BE49-F238E27FC236}">
                <a16:creationId xmlns:a16="http://schemas.microsoft.com/office/drawing/2014/main" id="{363D859F-B59E-40E2-82DF-79559E4D4F17}"/>
              </a:ext>
            </a:extLst>
          </p:cNvPr>
          <p:cNvSpPr>
            <a:spLocks noGrp="1"/>
          </p:cNvSpPr>
          <p:nvPr>
            <p:ph type="pic" sz="quarter" idx="12"/>
          </p:nvPr>
        </p:nvSpPr>
        <p:spPr>
          <a:xfrm>
            <a:off x="9353725" y="1767982"/>
            <a:ext cx="1661020" cy="1661018"/>
          </a:xfrm>
          <a:custGeom>
            <a:avLst/>
            <a:gdLst>
              <a:gd name="connsiteX0" fmla="*/ 0 w 1661020"/>
              <a:gd name="connsiteY0" fmla="*/ 0 h 1661018"/>
              <a:gd name="connsiteX1" fmla="*/ 1661020 w 1661020"/>
              <a:gd name="connsiteY1" fmla="*/ 0 h 1661018"/>
              <a:gd name="connsiteX2" fmla="*/ 1661020 w 1661020"/>
              <a:gd name="connsiteY2" fmla="*/ 1661018 h 1661018"/>
              <a:gd name="connsiteX3" fmla="*/ 0 w 1661020"/>
              <a:gd name="connsiteY3" fmla="*/ 1661018 h 1661018"/>
            </a:gdLst>
            <a:ahLst/>
            <a:cxnLst>
              <a:cxn ang="0">
                <a:pos x="connsiteX0" y="connsiteY0"/>
              </a:cxn>
              <a:cxn ang="0">
                <a:pos x="connsiteX1" y="connsiteY1"/>
              </a:cxn>
              <a:cxn ang="0">
                <a:pos x="connsiteX2" y="connsiteY2"/>
              </a:cxn>
              <a:cxn ang="0">
                <a:pos x="connsiteX3" y="connsiteY3"/>
              </a:cxn>
            </a:cxnLst>
            <a:rect l="l" t="t" r="r" b="b"/>
            <a:pathLst>
              <a:path w="1661020" h="1661018">
                <a:moveTo>
                  <a:pt x="0" y="0"/>
                </a:moveTo>
                <a:lnTo>
                  <a:pt x="1661020" y="0"/>
                </a:lnTo>
                <a:lnTo>
                  <a:pt x="1661020" y="1661018"/>
                </a:lnTo>
                <a:lnTo>
                  <a:pt x="0" y="1661018"/>
                </a:lnTo>
                <a:close/>
              </a:path>
            </a:pathLst>
          </a:custGeom>
        </p:spPr>
        <p:txBody>
          <a:bodyPr wrap="square" anchor="ctr">
            <a:noAutofit/>
          </a:bodyPr>
          <a:lstStyle>
            <a:lvl1pPr marL="0" indent="0" algn="ctr">
              <a:buNone/>
              <a:defRPr sz="1200"/>
            </a:lvl1pPr>
          </a:lstStyle>
          <a:p>
            <a:endParaRPr lang="en-US" dirty="0"/>
          </a:p>
        </p:txBody>
      </p:sp>
      <p:sp>
        <p:nvSpPr>
          <p:cNvPr id="11" name="Picture Placeholder 10">
            <a:extLst>
              <a:ext uri="{FF2B5EF4-FFF2-40B4-BE49-F238E27FC236}">
                <a16:creationId xmlns:a16="http://schemas.microsoft.com/office/drawing/2014/main" id="{AF24C099-DA95-4583-B42B-DAEBEC6B05CD}"/>
              </a:ext>
            </a:extLst>
          </p:cNvPr>
          <p:cNvSpPr>
            <a:spLocks noGrp="1"/>
          </p:cNvSpPr>
          <p:nvPr>
            <p:ph type="pic" sz="quarter" idx="10"/>
          </p:nvPr>
        </p:nvSpPr>
        <p:spPr>
          <a:xfrm>
            <a:off x="5746459" y="1767982"/>
            <a:ext cx="1661020" cy="1661018"/>
          </a:xfrm>
          <a:custGeom>
            <a:avLst/>
            <a:gdLst>
              <a:gd name="connsiteX0" fmla="*/ 0 w 1661020"/>
              <a:gd name="connsiteY0" fmla="*/ 0 h 1661018"/>
              <a:gd name="connsiteX1" fmla="*/ 1661020 w 1661020"/>
              <a:gd name="connsiteY1" fmla="*/ 0 h 1661018"/>
              <a:gd name="connsiteX2" fmla="*/ 1661020 w 1661020"/>
              <a:gd name="connsiteY2" fmla="*/ 1661018 h 1661018"/>
              <a:gd name="connsiteX3" fmla="*/ 0 w 1661020"/>
              <a:gd name="connsiteY3" fmla="*/ 1661018 h 1661018"/>
            </a:gdLst>
            <a:ahLst/>
            <a:cxnLst>
              <a:cxn ang="0">
                <a:pos x="connsiteX0" y="connsiteY0"/>
              </a:cxn>
              <a:cxn ang="0">
                <a:pos x="connsiteX1" y="connsiteY1"/>
              </a:cxn>
              <a:cxn ang="0">
                <a:pos x="connsiteX2" y="connsiteY2"/>
              </a:cxn>
              <a:cxn ang="0">
                <a:pos x="connsiteX3" y="connsiteY3"/>
              </a:cxn>
            </a:cxnLst>
            <a:rect l="l" t="t" r="r" b="b"/>
            <a:pathLst>
              <a:path w="1661020" h="1661018">
                <a:moveTo>
                  <a:pt x="0" y="0"/>
                </a:moveTo>
                <a:lnTo>
                  <a:pt x="1661020" y="0"/>
                </a:lnTo>
                <a:lnTo>
                  <a:pt x="1661020" y="1661018"/>
                </a:lnTo>
                <a:lnTo>
                  <a:pt x="0" y="1661018"/>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5544974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4_Full Image without Header &amp; Footer">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39CE19D-1F8B-45A7-BA65-428D6FFDF5F0}"/>
              </a:ext>
            </a:extLst>
          </p:cNvPr>
          <p:cNvSpPr>
            <a:spLocks noGrp="1"/>
          </p:cNvSpPr>
          <p:nvPr>
            <p:ph type="pic" sz="quarter" idx="13"/>
          </p:nvPr>
        </p:nvSpPr>
        <p:spPr>
          <a:xfrm>
            <a:off x="967296" y="3685098"/>
            <a:ext cx="2334703" cy="2334703"/>
          </a:xfrm>
          <a:custGeom>
            <a:avLst/>
            <a:gdLst>
              <a:gd name="connsiteX0" fmla="*/ 0 w 2334703"/>
              <a:gd name="connsiteY0" fmla="*/ 0 h 2334703"/>
              <a:gd name="connsiteX1" fmla="*/ 2334703 w 2334703"/>
              <a:gd name="connsiteY1" fmla="*/ 0 h 2334703"/>
              <a:gd name="connsiteX2" fmla="*/ 2334703 w 2334703"/>
              <a:gd name="connsiteY2" fmla="*/ 2334703 h 2334703"/>
              <a:gd name="connsiteX3" fmla="*/ 0 w 2334703"/>
              <a:gd name="connsiteY3" fmla="*/ 2334703 h 2334703"/>
            </a:gdLst>
            <a:ahLst/>
            <a:cxnLst>
              <a:cxn ang="0">
                <a:pos x="connsiteX0" y="connsiteY0"/>
              </a:cxn>
              <a:cxn ang="0">
                <a:pos x="connsiteX1" y="connsiteY1"/>
              </a:cxn>
              <a:cxn ang="0">
                <a:pos x="connsiteX2" y="connsiteY2"/>
              </a:cxn>
              <a:cxn ang="0">
                <a:pos x="connsiteX3" y="connsiteY3"/>
              </a:cxn>
            </a:cxnLst>
            <a:rect l="l" t="t" r="r" b="b"/>
            <a:pathLst>
              <a:path w="2334703" h="2334703">
                <a:moveTo>
                  <a:pt x="0" y="0"/>
                </a:moveTo>
                <a:lnTo>
                  <a:pt x="2334703" y="0"/>
                </a:lnTo>
                <a:lnTo>
                  <a:pt x="2334703" y="2334703"/>
                </a:lnTo>
                <a:lnTo>
                  <a:pt x="0" y="2334703"/>
                </a:lnTo>
                <a:close/>
              </a:path>
            </a:pathLst>
          </a:custGeom>
        </p:spPr>
        <p:txBody>
          <a:bodyPr wrap="square" anchor="ctr">
            <a:noAutofit/>
          </a:bodyPr>
          <a:lstStyle>
            <a:lvl1pPr marL="0" indent="0" algn="ctr">
              <a:buNone/>
              <a:defRPr sz="1200"/>
            </a:lvl1pPr>
          </a:lstStyle>
          <a:p>
            <a:endParaRPr lang="en-US" dirty="0"/>
          </a:p>
        </p:txBody>
      </p:sp>
      <p:sp>
        <p:nvSpPr>
          <p:cNvPr id="10" name="Picture Placeholder 9">
            <a:extLst>
              <a:ext uri="{FF2B5EF4-FFF2-40B4-BE49-F238E27FC236}">
                <a16:creationId xmlns:a16="http://schemas.microsoft.com/office/drawing/2014/main" id="{ACCC2374-4F2F-4560-AF75-224AF9F0AFE2}"/>
              </a:ext>
            </a:extLst>
          </p:cNvPr>
          <p:cNvSpPr>
            <a:spLocks noGrp="1"/>
          </p:cNvSpPr>
          <p:nvPr>
            <p:ph type="pic" sz="quarter" idx="12"/>
          </p:nvPr>
        </p:nvSpPr>
        <p:spPr>
          <a:xfrm>
            <a:off x="8140700" y="838200"/>
            <a:ext cx="3251200" cy="5181600"/>
          </a:xfrm>
          <a:custGeom>
            <a:avLst/>
            <a:gdLst>
              <a:gd name="connsiteX0" fmla="*/ 0 w 3251200"/>
              <a:gd name="connsiteY0" fmla="*/ 0 h 5181600"/>
              <a:gd name="connsiteX1" fmla="*/ 3251200 w 3251200"/>
              <a:gd name="connsiteY1" fmla="*/ 0 h 5181600"/>
              <a:gd name="connsiteX2" fmla="*/ 3251200 w 3251200"/>
              <a:gd name="connsiteY2" fmla="*/ 5181600 h 5181600"/>
              <a:gd name="connsiteX3" fmla="*/ 0 w 3251200"/>
              <a:gd name="connsiteY3" fmla="*/ 5181600 h 5181600"/>
            </a:gdLst>
            <a:ahLst/>
            <a:cxnLst>
              <a:cxn ang="0">
                <a:pos x="connsiteX0" y="connsiteY0"/>
              </a:cxn>
              <a:cxn ang="0">
                <a:pos x="connsiteX1" y="connsiteY1"/>
              </a:cxn>
              <a:cxn ang="0">
                <a:pos x="connsiteX2" y="connsiteY2"/>
              </a:cxn>
              <a:cxn ang="0">
                <a:pos x="connsiteX3" y="connsiteY3"/>
              </a:cxn>
            </a:cxnLst>
            <a:rect l="l" t="t" r="r" b="b"/>
            <a:pathLst>
              <a:path w="3251200" h="5181600">
                <a:moveTo>
                  <a:pt x="0" y="0"/>
                </a:moveTo>
                <a:lnTo>
                  <a:pt x="3251200" y="0"/>
                </a:lnTo>
                <a:lnTo>
                  <a:pt x="3251200" y="5181600"/>
                </a:lnTo>
                <a:lnTo>
                  <a:pt x="0" y="51816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604856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6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E2BF015-4D1A-4426-A1FC-FF4263FFA9AD}"/>
              </a:ext>
            </a:extLst>
          </p:cNvPr>
          <p:cNvSpPr>
            <a:spLocks noGrp="1"/>
          </p:cNvSpPr>
          <p:nvPr>
            <p:ph type="pic" sz="quarter" idx="13"/>
          </p:nvPr>
        </p:nvSpPr>
        <p:spPr>
          <a:xfrm>
            <a:off x="0" y="711200"/>
            <a:ext cx="2679700" cy="3822700"/>
          </a:xfrm>
          <a:custGeom>
            <a:avLst/>
            <a:gdLst>
              <a:gd name="connsiteX0" fmla="*/ 0 w 2679700"/>
              <a:gd name="connsiteY0" fmla="*/ 0 h 3822700"/>
              <a:gd name="connsiteX1" fmla="*/ 2679700 w 2679700"/>
              <a:gd name="connsiteY1" fmla="*/ 0 h 3822700"/>
              <a:gd name="connsiteX2" fmla="*/ 2679700 w 2679700"/>
              <a:gd name="connsiteY2" fmla="*/ 3822700 h 3822700"/>
              <a:gd name="connsiteX3" fmla="*/ 0 w 2679700"/>
              <a:gd name="connsiteY3" fmla="*/ 3822700 h 3822700"/>
            </a:gdLst>
            <a:ahLst/>
            <a:cxnLst>
              <a:cxn ang="0">
                <a:pos x="connsiteX0" y="connsiteY0"/>
              </a:cxn>
              <a:cxn ang="0">
                <a:pos x="connsiteX1" y="connsiteY1"/>
              </a:cxn>
              <a:cxn ang="0">
                <a:pos x="connsiteX2" y="connsiteY2"/>
              </a:cxn>
              <a:cxn ang="0">
                <a:pos x="connsiteX3" y="connsiteY3"/>
              </a:cxn>
            </a:cxnLst>
            <a:rect l="l" t="t" r="r" b="b"/>
            <a:pathLst>
              <a:path w="2679700" h="3822700">
                <a:moveTo>
                  <a:pt x="0" y="0"/>
                </a:moveTo>
                <a:lnTo>
                  <a:pt x="2679700" y="0"/>
                </a:lnTo>
                <a:lnTo>
                  <a:pt x="2679700" y="3822700"/>
                </a:lnTo>
                <a:lnTo>
                  <a:pt x="0" y="3822700"/>
                </a:lnTo>
                <a:close/>
              </a:path>
            </a:pathLst>
          </a:custGeom>
        </p:spPr>
        <p:txBody>
          <a:bodyPr wrap="square" anchor="ctr">
            <a:noAutofit/>
          </a:bodyPr>
          <a:lstStyle>
            <a:lvl1pPr marL="0" indent="0" algn="ctr">
              <a:buNone/>
              <a:defRPr sz="1200"/>
            </a:lvl1pPr>
          </a:lstStyle>
          <a:p>
            <a:endParaRPr lang="en-US" dirty="0"/>
          </a:p>
        </p:txBody>
      </p:sp>
      <p:sp>
        <p:nvSpPr>
          <p:cNvPr id="8" name="Picture Placeholder 7">
            <a:extLst>
              <a:ext uri="{FF2B5EF4-FFF2-40B4-BE49-F238E27FC236}">
                <a16:creationId xmlns:a16="http://schemas.microsoft.com/office/drawing/2014/main" id="{F7D9DE9E-AC14-449F-B8A6-1E8EA14A8921}"/>
              </a:ext>
            </a:extLst>
          </p:cNvPr>
          <p:cNvSpPr>
            <a:spLocks noGrp="1"/>
          </p:cNvSpPr>
          <p:nvPr>
            <p:ph type="pic" sz="quarter" idx="12"/>
          </p:nvPr>
        </p:nvSpPr>
        <p:spPr>
          <a:xfrm>
            <a:off x="5943600" y="2324100"/>
            <a:ext cx="2679700" cy="3822700"/>
          </a:xfrm>
          <a:custGeom>
            <a:avLst/>
            <a:gdLst>
              <a:gd name="connsiteX0" fmla="*/ 0 w 2679700"/>
              <a:gd name="connsiteY0" fmla="*/ 0 h 3822700"/>
              <a:gd name="connsiteX1" fmla="*/ 2679700 w 2679700"/>
              <a:gd name="connsiteY1" fmla="*/ 0 h 3822700"/>
              <a:gd name="connsiteX2" fmla="*/ 2679700 w 2679700"/>
              <a:gd name="connsiteY2" fmla="*/ 3822700 h 3822700"/>
              <a:gd name="connsiteX3" fmla="*/ 0 w 2679700"/>
              <a:gd name="connsiteY3" fmla="*/ 3822700 h 3822700"/>
            </a:gdLst>
            <a:ahLst/>
            <a:cxnLst>
              <a:cxn ang="0">
                <a:pos x="connsiteX0" y="connsiteY0"/>
              </a:cxn>
              <a:cxn ang="0">
                <a:pos x="connsiteX1" y="connsiteY1"/>
              </a:cxn>
              <a:cxn ang="0">
                <a:pos x="connsiteX2" y="connsiteY2"/>
              </a:cxn>
              <a:cxn ang="0">
                <a:pos x="connsiteX3" y="connsiteY3"/>
              </a:cxn>
            </a:cxnLst>
            <a:rect l="l" t="t" r="r" b="b"/>
            <a:pathLst>
              <a:path w="2679700" h="3822700">
                <a:moveTo>
                  <a:pt x="0" y="0"/>
                </a:moveTo>
                <a:lnTo>
                  <a:pt x="2679700" y="0"/>
                </a:lnTo>
                <a:lnTo>
                  <a:pt x="2679700" y="3822700"/>
                </a:lnTo>
                <a:lnTo>
                  <a:pt x="0" y="38227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8240546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7_Full Image without Header &amp; Foot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BC8916E-30DE-431E-9970-06A2EB4D66F5}"/>
              </a:ext>
            </a:extLst>
          </p:cNvPr>
          <p:cNvSpPr>
            <a:spLocks noGrp="1"/>
          </p:cNvSpPr>
          <p:nvPr>
            <p:ph type="pic" sz="quarter" idx="13"/>
          </p:nvPr>
        </p:nvSpPr>
        <p:spPr>
          <a:xfrm>
            <a:off x="8040915" y="3429000"/>
            <a:ext cx="3207658" cy="2206171"/>
          </a:xfrm>
          <a:custGeom>
            <a:avLst/>
            <a:gdLst>
              <a:gd name="connsiteX0" fmla="*/ 0 w 3207658"/>
              <a:gd name="connsiteY0" fmla="*/ 0 h 2206171"/>
              <a:gd name="connsiteX1" fmla="*/ 3207658 w 3207658"/>
              <a:gd name="connsiteY1" fmla="*/ 0 h 2206171"/>
              <a:gd name="connsiteX2" fmla="*/ 3207658 w 3207658"/>
              <a:gd name="connsiteY2" fmla="*/ 2206171 h 2206171"/>
              <a:gd name="connsiteX3" fmla="*/ 0 w 3207658"/>
              <a:gd name="connsiteY3" fmla="*/ 2206171 h 2206171"/>
            </a:gdLst>
            <a:ahLst/>
            <a:cxnLst>
              <a:cxn ang="0">
                <a:pos x="connsiteX0" y="connsiteY0"/>
              </a:cxn>
              <a:cxn ang="0">
                <a:pos x="connsiteX1" y="connsiteY1"/>
              </a:cxn>
              <a:cxn ang="0">
                <a:pos x="connsiteX2" y="connsiteY2"/>
              </a:cxn>
              <a:cxn ang="0">
                <a:pos x="connsiteX3" y="connsiteY3"/>
              </a:cxn>
            </a:cxnLst>
            <a:rect l="l" t="t" r="r" b="b"/>
            <a:pathLst>
              <a:path w="3207658" h="2206171">
                <a:moveTo>
                  <a:pt x="0" y="0"/>
                </a:moveTo>
                <a:lnTo>
                  <a:pt x="3207658" y="0"/>
                </a:lnTo>
                <a:lnTo>
                  <a:pt x="3207658" y="2206171"/>
                </a:lnTo>
                <a:lnTo>
                  <a:pt x="0" y="2206171"/>
                </a:lnTo>
                <a:close/>
              </a:path>
            </a:pathLst>
          </a:custGeom>
        </p:spPr>
        <p:txBody>
          <a:bodyPr wrap="square" anchor="ctr">
            <a:noAutofit/>
          </a:bodyPr>
          <a:lstStyle>
            <a:lvl1pPr marL="0" indent="0" algn="ctr">
              <a:buNone/>
              <a:defRPr sz="1200"/>
            </a:lvl1pPr>
          </a:lstStyle>
          <a:p>
            <a:endParaRPr lang="en-US" dirty="0"/>
          </a:p>
        </p:txBody>
      </p:sp>
      <p:sp>
        <p:nvSpPr>
          <p:cNvPr id="12" name="Picture Placeholder 11">
            <a:extLst>
              <a:ext uri="{FF2B5EF4-FFF2-40B4-BE49-F238E27FC236}">
                <a16:creationId xmlns:a16="http://schemas.microsoft.com/office/drawing/2014/main" id="{90021227-323B-4456-95F4-42D5F6BECA92}"/>
              </a:ext>
            </a:extLst>
          </p:cNvPr>
          <p:cNvSpPr>
            <a:spLocks noGrp="1"/>
          </p:cNvSpPr>
          <p:nvPr>
            <p:ph type="pic" sz="quarter" idx="12"/>
          </p:nvPr>
        </p:nvSpPr>
        <p:spPr>
          <a:xfrm>
            <a:off x="4731657" y="3429000"/>
            <a:ext cx="3207658" cy="2206171"/>
          </a:xfrm>
          <a:custGeom>
            <a:avLst/>
            <a:gdLst>
              <a:gd name="connsiteX0" fmla="*/ 0 w 3207658"/>
              <a:gd name="connsiteY0" fmla="*/ 0 h 2206171"/>
              <a:gd name="connsiteX1" fmla="*/ 3207658 w 3207658"/>
              <a:gd name="connsiteY1" fmla="*/ 0 h 2206171"/>
              <a:gd name="connsiteX2" fmla="*/ 3207658 w 3207658"/>
              <a:gd name="connsiteY2" fmla="*/ 2206171 h 2206171"/>
              <a:gd name="connsiteX3" fmla="*/ 0 w 3207658"/>
              <a:gd name="connsiteY3" fmla="*/ 2206171 h 2206171"/>
            </a:gdLst>
            <a:ahLst/>
            <a:cxnLst>
              <a:cxn ang="0">
                <a:pos x="connsiteX0" y="connsiteY0"/>
              </a:cxn>
              <a:cxn ang="0">
                <a:pos x="connsiteX1" y="connsiteY1"/>
              </a:cxn>
              <a:cxn ang="0">
                <a:pos x="connsiteX2" y="connsiteY2"/>
              </a:cxn>
              <a:cxn ang="0">
                <a:pos x="connsiteX3" y="connsiteY3"/>
              </a:cxn>
            </a:cxnLst>
            <a:rect l="l" t="t" r="r" b="b"/>
            <a:pathLst>
              <a:path w="3207658" h="2206171">
                <a:moveTo>
                  <a:pt x="0" y="0"/>
                </a:moveTo>
                <a:lnTo>
                  <a:pt x="3207658" y="0"/>
                </a:lnTo>
                <a:lnTo>
                  <a:pt x="3207658" y="2206171"/>
                </a:lnTo>
                <a:lnTo>
                  <a:pt x="0" y="2206171"/>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6474949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8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42B4F2A-67AD-4F4B-B82E-4EC4EA58B06F}"/>
              </a:ext>
            </a:extLst>
          </p:cNvPr>
          <p:cNvSpPr>
            <a:spLocks noGrp="1"/>
          </p:cNvSpPr>
          <p:nvPr>
            <p:ph type="pic" sz="quarter" idx="12"/>
          </p:nvPr>
        </p:nvSpPr>
        <p:spPr>
          <a:xfrm>
            <a:off x="977900" y="2895600"/>
            <a:ext cx="5118100" cy="3124200"/>
          </a:xfrm>
          <a:custGeom>
            <a:avLst/>
            <a:gdLst>
              <a:gd name="connsiteX0" fmla="*/ 0 w 5118100"/>
              <a:gd name="connsiteY0" fmla="*/ 0 h 3124200"/>
              <a:gd name="connsiteX1" fmla="*/ 5118100 w 5118100"/>
              <a:gd name="connsiteY1" fmla="*/ 0 h 3124200"/>
              <a:gd name="connsiteX2" fmla="*/ 5118100 w 5118100"/>
              <a:gd name="connsiteY2" fmla="*/ 3124200 h 3124200"/>
              <a:gd name="connsiteX3" fmla="*/ 0 w 5118100"/>
              <a:gd name="connsiteY3" fmla="*/ 3124200 h 3124200"/>
            </a:gdLst>
            <a:ahLst/>
            <a:cxnLst>
              <a:cxn ang="0">
                <a:pos x="connsiteX0" y="connsiteY0"/>
              </a:cxn>
              <a:cxn ang="0">
                <a:pos x="connsiteX1" y="connsiteY1"/>
              </a:cxn>
              <a:cxn ang="0">
                <a:pos x="connsiteX2" y="connsiteY2"/>
              </a:cxn>
              <a:cxn ang="0">
                <a:pos x="connsiteX3" y="connsiteY3"/>
              </a:cxn>
            </a:cxnLst>
            <a:rect l="l" t="t" r="r" b="b"/>
            <a:pathLst>
              <a:path w="5118100" h="3124200">
                <a:moveTo>
                  <a:pt x="0" y="0"/>
                </a:moveTo>
                <a:lnTo>
                  <a:pt x="5118100" y="0"/>
                </a:lnTo>
                <a:lnTo>
                  <a:pt x="5118100" y="3124200"/>
                </a:lnTo>
                <a:lnTo>
                  <a:pt x="0" y="31242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3364125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0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B948FC0-534E-4339-B43F-95DDF0BE7DE7}"/>
              </a:ext>
            </a:extLst>
          </p:cNvPr>
          <p:cNvSpPr>
            <a:spLocks noGrp="1"/>
          </p:cNvSpPr>
          <p:nvPr>
            <p:ph type="pic" sz="quarter" idx="10"/>
          </p:nvPr>
        </p:nvSpPr>
        <p:spPr>
          <a:xfrm>
            <a:off x="0" y="1275443"/>
            <a:ext cx="2888342" cy="4307114"/>
          </a:xfrm>
          <a:custGeom>
            <a:avLst/>
            <a:gdLst>
              <a:gd name="connsiteX0" fmla="*/ 0 w 2888342"/>
              <a:gd name="connsiteY0" fmla="*/ 0 h 4307114"/>
              <a:gd name="connsiteX1" fmla="*/ 2888342 w 2888342"/>
              <a:gd name="connsiteY1" fmla="*/ 0 h 4307114"/>
              <a:gd name="connsiteX2" fmla="*/ 2888342 w 2888342"/>
              <a:gd name="connsiteY2" fmla="*/ 4307114 h 4307114"/>
              <a:gd name="connsiteX3" fmla="*/ 0 w 2888342"/>
              <a:gd name="connsiteY3" fmla="*/ 4307114 h 4307114"/>
            </a:gdLst>
            <a:ahLst/>
            <a:cxnLst>
              <a:cxn ang="0">
                <a:pos x="connsiteX0" y="connsiteY0"/>
              </a:cxn>
              <a:cxn ang="0">
                <a:pos x="connsiteX1" y="connsiteY1"/>
              </a:cxn>
              <a:cxn ang="0">
                <a:pos x="connsiteX2" y="connsiteY2"/>
              </a:cxn>
              <a:cxn ang="0">
                <a:pos x="connsiteX3" y="connsiteY3"/>
              </a:cxn>
            </a:cxnLst>
            <a:rect l="l" t="t" r="r" b="b"/>
            <a:pathLst>
              <a:path w="2888342" h="4307114">
                <a:moveTo>
                  <a:pt x="0" y="0"/>
                </a:moveTo>
                <a:lnTo>
                  <a:pt x="2888342" y="0"/>
                </a:lnTo>
                <a:lnTo>
                  <a:pt x="2888342" y="4307114"/>
                </a:lnTo>
                <a:lnTo>
                  <a:pt x="0" y="4307114"/>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669068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9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ED7BB51-2729-4568-8076-8DC97748D1A1}"/>
              </a:ext>
            </a:extLst>
          </p:cNvPr>
          <p:cNvSpPr>
            <a:spLocks noGrp="1"/>
          </p:cNvSpPr>
          <p:nvPr>
            <p:ph type="pic" sz="quarter" idx="12"/>
          </p:nvPr>
        </p:nvSpPr>
        <p:spPr>
          <a:xfrm>
            <a:off x="0" y="0"/>
            <a:ext cx="3467100" cy="6858000"/>
          </a:xfrm>
          <a:custGeom>
            <a:avLst/>
            <a:gdLst>
              <a:gd name="connsiteX0" fmla="*/ 0 w 3467100"/>
              <a:gd name="connsiteY0" fmla="*/ 0 h 6858000"/>
              <a:gd name="connsiteX1" fmla="*/ 3467100 w 3467100"/>
              <a:gd name="connsiteY1" fmla="*/ 0 h 6858000"/>
              <a:gd name="connsiteX2" fmla="*/ 3467100 w 3467100"/>
              <a:gd name="connsiteY2" fmla="*/ 6858000 h 6858000"/>
              <a:gd name="connsiteX3" fmla="*/ 0 w 34671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67100" h="6858000">
                <a:moveTo>
                  <a:pt x="0" y="0"/>
                </a:moveTo>
                <a:lnTo>
                  <a:pt x="3467100" y="0"/>
                </a:lnTo>
                <a:lnTo>
                  <a:pt x="3467100" y="6858000"/>
                </a:lnTo>
                <a:lnTo>
                  <a:pt x="0" y="6858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4962064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0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D33C0DF-571B-4B27-9635-7DEE45336BED}"/>
              </a:ext>
            </a:extLst>
          </p:cNvPr>
          <p:cNvSpPr>
            <a:spLocks noGrp="1"/>
          </p:cNvSpPr>
          <p:nvPr>
            <p:ph type="pic" sz="quarter" idx="13"/>
          </p:nvPr>
        </p:nvSpPr>
        <p:spPr>
          <a:xfrm>
            <a:off x="9848850" y="3429000"/>
            <a:ext cx="2343151" cy="3429000"/>
          </a:xfrm>
          <a:custGeom>
            <a:avLst/>
            <a:gdLst>
              <a:gd name="connsiteX0" fmla="*/ 0 w 2343151"/>
              <a:gd name="connsiteY0" fmla="*/ 0 h 3429000"/>
              <a:gd name="connsiteX1" fmla="*/ 2343151 w 2343151"/>
              <a:gd name="connsiteY1" fmla="*/ 0 h 3429000"/>
              <a:gd name="connsiteX2" fmla="*/ 2343151 w 2343151"/>
              <a:gd name="connsiteY2" fmla="*/ 3429000 h 3429000"/>
              <a:gd name="connsiteX3" fmla="*/ 0 w 234315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343151" h="3429000">
                <a:moveTo>
                  <a:pt x="0" y="0"/>
                </a:moveTo>
                <a:lnTo>
                  <a:pt x="2343151" y="0"/>
                </a:lnTo>
                <a:lnTo>
                  <a:pt x="2343151" y="3429000"/>
                </a:lnTo>
                <a:lnTo>
                  <a:pt x="0" y="3429000"/>
                </a:lnTo>
                <a:close/>
              </a:path>
            </a:pathLst>
          </a:custGeom>
        </p:spPr>
        <p:txBody>
          <a:bodyPr wrap="square" anchor="ctr">
            <a:noAutofit/>
          </a:bodyPr>
          <a:lstStyle>
            <a:lvl1pPr marL="0" indent="0" algn="ctr">
              <a:buNone/>
              <a:defRPr sz="1200"/>
            </a:lvl1pPr>
          </a:lstStyle>
          <a:p>
            <a:endParaRPr lang="en-US" dirty="0"/>
          </a:p>
        </p:txBody>
      </p:sp>
      <p:sp>
        <p:nvSpPr>
          <p:cNvPr id="8" name="Picture Placeholder 7">
            <a:extLst>
              <a:ext uri="{FF2B5EF4-FFF2-40B4-BE49-F238E27FC236}">
                <a16:creationId xmlns:a16="http://schemas.microsoft.com/office/drawing/2014/main" id="{7D70BB3C-D135-4D38-85F6-A0B404017A72}"/>
              </a:ext>
            </a:extLst>
          </p:cNvPr>
          <p:cNvSpPr>
            <a:spLocks noGrp="1"/>
          </p:cNvSpPr>
          <p:nvPr>
            <p:ph type="pic" sz="quarter" idx="12"/>
          </p:nvPr>
        </p:nvSpPr>
        <p:spPr>
          <a:xfrm>
            <a:off x="4924425" y="0"/>
            <a:ext cx="4924425" cy="3429000"/>
          </a:xfrm>
          <a:custGeom>
            <a:avLst/>
            <a:gdLst>
              <a:gd name="connsiteX0" fmla="*/ 0 w 4924425"/>
              <a:gd name="connsiteY0" fmla="*/ 0 h 3429000"/>
              <a:gd name="connsiteX1" fmla="*/ 4924425 w 4924425"/>
              <a:gd name="connsiteY1" fmla="*/ 0 h 3429000"/>
              <a:gd name="connsiteX2" fmla="*/ 4924425 w 4924425"/>
              <a:gd name="connsiteY2" fmla="*/ 3429000 h 3429000"/>
              <a:gd name="connsiteX3" fmla="*/ 0 w 492442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924425" h="3429000">
                <a:moveTo>
                  <a:pt x="0" y="0"/>
                </a:moveTo>
                <a:lnTo>
                  <a:pt x="4924425" y="0"/>
                </a:lnTo>
                <a:lnTo>
                  <a:pt x="4924425" y="3429000"/>
                </a:lnTo>
                <a:lnTo>
                  <a:pt x="0" y="3429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10487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5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3F40CA6-B485-4772-A172-78F22FB4F4A3}"/>
              </a:ext>
            </a:extLst>
          </p:cNvPr>
          <p:cNvSpPr>
            <a:spLocks noGrp="1"/>
          </p:cNvSpPr>
          <p:nvPr>
            <p:ph type="pic" sz="quarter" idx="12"/>
          </p:nvPr>
        </p:nvSpPr>
        <p:spPr>
          <a:xfrm>
            <a:off x="8679544" y="947057"/>
            <a:ext cx="3512457" cy="4963886"/>
          </a:xfrm>
          <a:custGeom>
            <a:avLst/>
            <a:gdLst>
              <a:gd name="connsiteX0" fmla="*/ 0 w 3512457"/>
              <a:gd name="connsiteY0" fmla="*/ 0 h 4963886"/>
              <a:gd name="connsiteX1" fmla="*/ 3512457 w 3512457"/>
              <a:gd name="connsiteY1" fmla="*/ 0 h 4963886"/>
              <a:gd name="connsiteX2" fmla="*/ 3512457 w 3512457"/>
              <a:gd name="connsiteY2" fmla="*/ 4963886 h 4963886"/>
              <a:gd name="connsiteX3" fmla="*/ 0 w 3512457"/>
              <a:gd name="connsiteY3" fmla="*/ 4963886 h 4963886"/>
            </a:gdLst>
            <a:ahLst/>
            <a:cxnLst>
              <a:cxn ang="0">
                <a:pos x="connsiteX0" y="connsiteY0"/>
              </a:cxn>
              <a:cxn ang="0">
                <a:pos x="connsiteX1" y="connsiteY1"/>
              </a:cxn>
              <a:cxn ang="0">
                <a:pos x="connsiteX2" y="connsiteY2"/>
              </a:cxn>
              <a:cxn ang="0">
                <a:pos x="connsiteX3" y="connsiteY3"/>
              </a:cxn>
            </a:cxnLst>
            <a:rect l="l" t="t" r="r" b="b"/>
            <a:pathLst>
              <a:path w="3512457" h="4963886">
                <a:moveTo>
                  <a:pt x="0" y="0"/>
                </a:moveTo>
                <a:lnTo>
                  <a:pt x="3512457" y="0"/>
                </a:lnTo>
                <a:lnTo>
                  <a:pt x="3512457" y="4963886"/>
                </a:lnTo>
                <a:lnTo>
                  <a:pt x="0" y="4963886"/>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600090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7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4421287-F281-4296-AF66-914140F4A2AB}"/>
              </a:ext>
            </a:extLst>
          </p:cNvPr>
          <p:cNvSpPr>
            <a:spLocks noGrp="1"/>
          </p:cNvSpPr>
          <p:nvPr>
            <p:ph type="pic" sz="quarter" idx="10"/>
          </p:nvPr>
        </p:nvSpPr>
        <p:spPr>
          <a:xfrm>
            <a:off x="2933700" y="2803160"/>
            <a:ext cx="5391150" cy="3143250"/>
          </a:xfrm>
          <a:custGeom>
            <a:avLst/>
            <a:gdLst>
              <a:gd name="connsiteX0" fmla="*/ 0 w 5391150"/>
              <a:gd name="connsiteY0" fmla="*/ 0 h 3143250"/>
              <a:gd name="connsiteX1" fmla="*/ 5391150 w 5391150"/>
              <a:gd name="connsiteY1" fmla="*/ 0 h 3143250"/>
              <a:gd name="connsiteX2" fmla="*/ 5391150 w 5391150"/>
              <a:gd name="connsiteY2" fmla="*/ 3143250 h 3143250"/>
              <a:gd name="connsiteX3" fmla="*/ 0 w 53911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5391150" h="3143250">
                <a:moveTo>
                  <a:pt x="0" y="0"/>
                </a:moveTo>
                <a:lnTo>
                  <a:pt x="5391150" y="0"/>
                </a:lnTo>
                <a:lnTo>
                  <a:pt x="5391150" y="3143250"/>
                </a:lnTo>
                <a:lnTo>
                  <a:pt x="0" y="314325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305100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0D7295C-9E33-4695-A727-0D9A36F7F3F3}"/>
              </a:ext>
            </a:extLst>
          </p:cNvPr>
          <p:cNvSpPr>
            <a:spLocks noGrp="1"/>
          </p:cNvSpPr>
          <p:nvPr>
            <p:ph type="pic" sz="quarter" idx="10"/>
          </p:nvPr>
        </p:nvSpPr>
        <p:spPr>
          <a:xfrm>
            <a:off x="4448175" y="838200"/>
            <a:ext cx="3524250" cy="5181600"/>
          </a:xfrm>
          <a:custGeom>
            <a:avLst/>
            <a:gdLst>
              <a:gd name="connsiteX0" fmla="*/ 0 w 3524250"/>
              <a:gd name="connsiteY0" fmla="*/ 0 h 5181600"/>
              <a:gd name="connsiteX1" fmla="*/ 3524250 w 3524250"/>
              <a:gd name="connsiteY1" fmla="*/ 0 h 5181600"/>
              <a:gd name="connsiteX2" fmla="*/ 3524250 w 3524250"/>
              <a:gd name="connsiteY2" fmla="*/ 5181600 h 5181600"/>
              <a:gd name="connsiteX3" fmla="*/ 0 w 3524250"/>
              <a:gd name="connsiteY3" fmla="*/ 5181600 h 5181600"/>
            </a:gdLst>
            <a:ahLst/>
            <a:cxnLst>
              <a:cxn ang="0">
                <a:pos x="connsiteX0" y="connsiteY0"/>
              </a:cxn>
              <a:cxn ang="0">
                <a:pos x="connsiteX1" y="connsiteY1"/>
              </a:cxn>
              <a:cxn ang="0">
                <a:pos x="connsiteX2" y="connsiteY2"/>
              </a:cxn>
              <a:cxn ang="0">
                <a:pos x="connsiteX3" y="connsiteY3"/>
              </a:cxn>
            </a:cxnLst>
            <a:rect l="l" t="t" r="r" b="b"/>
            <a:pathLst>
              <a:path w="3524250" h="5181600">
                <a:moveTo>
                  <a:pt x="0" y="0"/>
                </a:moveTo>
                <a:lnTo>
                  <a:pt x="3524250" y="0"/>
                </a:lnTo>
                <a:lnTo>
                  <a:pt x="3524250" y="5181600"/>
                </a:lnTo>
                <a:lnTo>
                  <a:pt x="0" y="51816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82974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1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F0824D9-8647-48D7-A5B0-4AE83E41786C}"/>
              </a:ext>
            </a:extLst>
          </p:cNvPr>
          <p:cNvSpPr>
            <a:spLocks noGrp="1"/>
          </p:cNvSpPr>
          <p:nvPr>
            <p:ph type="pic" sz="quarter" idx="10"/>
          </p:nvPr>
        </p:nvSpPr>
        <p:spPr>
          <a:xfrm>
            <a:off x="2514260" y="2409371"/>
            <a:ext cx="4002655" cy="4448629"/>
          </a:xfrm>
          <a:custGeom>
            <a:avLst/>
            <a:gdLst>
              <a:gd name="connsiteX0" fmla="*/ 0 w 4002655"/>
              <a:gd name="connsiteY0" fmla="*/ 0 h 4448629"/>
              <a:gd name="connsiteX1" fmla="*/ 4002655 w 4002655"/>
              <a:gd name="connsiteY1" fmla="*/ 0 h 4448629"/>
              <a:gd name="connsiteX2" fmla="*/ 4002655 w 4002655"/>
              <a:gd name="connsiteY2" fmla="*/ 4448629 h 4448629"/>
              <a:gd name="connsiteX3" fmla="*/ 0 w 4002655"/>
              <a:gd name="connsiteY3" fmla="*/ 4448629 h 4448629"/>
            </a:gdLst>
            <a:ahLst/>
            <a:cxnLst>
              <a:cxn ang="0">
                <a:pos x="connsiteX0" y="connsiteY0"/>
              </a:cxn>
              <a:cxn ang="0">
                <a:pos x="connsiteX1" y="connsiteY1"/>
              </a:cxn>
              <a:cxn ang="0">
                <a:pos x="connsiteX2" y="connsiteY2"/>
              </a:cxn>
              <a:cxn ang="0">
                <a:pos x="connsiteX3" y="connsiteY3"/>
              </a:cxn>
            </a:cxnLst>
            <a:rect l="l" t="t" r="r" b="b"/>
            <a:pathLst>
              <a:path w="4002655" h="4448629">
                <a:moveTo>
                  <a:pt x="0" y="0"/>
                </a:moveTo>
                <a:lnTo>
                  <a:pt x="4002655" y="0"/>
                </a:lnTo>
                <a:lnTo>
                  <a:pt x="4002655" y="4448629"/>
                </a:lnTo>
                <a:lnTo>
                  <a:pt x="0" y="4448629"/>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852647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2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6B23452-9EF4-48B9-B9E2-FEC8A6F0058C}"/>
              </a:ext>
            </a:extLst>
          </p:cNvPr>
          <p:cNvSpPr>
            <a:spLocks noGrp="1"/>
          </p:cNvSpPr>
          <p:nvPr>
            <p:ph type="pic" sz="quarter" idx="10"/>
          </p:nvPr>
        </p:nvSpPr>
        <p:spPr>
          <a:xfrm>
            <a:off x="1206500" y="2851150"/>
            <a:ext cx="3016250" cy="3016250"/>
          </a:xfrm>
          <a:custGeom>
            <a:avLst/>
            <a:gdLst>
              <a:gd name="connsiteX0" fmla="*/ 0 w 3016250"/>
              <a:gd name="connsiteY0" fmla="*/ 0 h 3016250"/>
              <a:gd name="connsiteX1" fmla="*/ 3016250 w 3016250"/>
              <a:gd name="connsiteY1" fmla="*/ 0 h 3016250"/>
              <a:gd name="connsiteX2" fmla="*/ 3016250 w 3016250"/>
              <a:gd name="connsiteY2" fmla="*/ 3016250 h 3016250"/>
              <a:gd name="connsiteX3" fmla="*/ 0 w 3016250"/>
              <a:gd name="connsiteY3" fmla="*/ 3016250 h 3016250"/>
            </a:gdLst>
            <a:ahLst/>
            <a:cxnLst>
              <a:cxn ang="0">
                <a:pos x="connsiteX0" y="connsiteY0"/>
              </a:cxn>
              <a:cxn ang="0">
                <a:pos x="connsiteX1" y="connsiteY1"/>
              </a:cxn>
              <a:cxn ang="0">
                <a:pos x="connsiteX2" y="connsiteY2"/>
              </a:cxn>
              <a:cxn ang="0">
                <a:pos x="connsiteX3" y="connsiteY3"/>
              </a:cxn>
            </a:cxnLst>
            <a:rect l="l" t="t" r="r" b="b"/>
            <a:pathLst>
              <a:path w="3016250" h="3016250">
                <a:moveTo>
                  <a:pt x="0" y="0"/>
                </a:moveTo>
                <a:lnTo>
                  <a:pt x="3016250" y="0"/>
                </a:lnTo>
                <a:lnTo>
                  <a:pt x="3016250" y="3016250"/>
                </a:lnTo>
                <a:lnTo>
                  <a:pt x="0" y="3016250"/>
                </a:lnTo>
                <a:close/>
              </a:path>
            </a:pathLst>
          </a:custGeom>
        </p:spPr>
        <p:txBody>
          <a:bodyPr wrap="square" anchor="ctr">
            <a:noAutofit/>
          </a:bodyPr>
          <a:lstStyle>
            <a:lvl1pPr marL="0" indent="0" algn="ctr">
              <a:buNone/>
              <a:defRPr sz="1200"/>
            </a:lvl1pPr>
          </a:lstStyle>
          <a:p>
            <a:endParaRPr lang="en-US" dirty="0"/>
          </a:p>
        </p:txBody>
      </p:sp>
      <p:sp>
        <p:nvSpPr>
          <p:cNvPr id="8" name="Picture Placeholder 7">
            <a:extLst>
              <a:ext uri="{FF2B5EF4-FFF2-40B4-BE49-F238E27FC236}">
                <a16:creationId xmlns:a16="http://schemas.microsoft.com/office/drawing/2014/main" id="{66625B04-6A7E-4A4E-9E7A-839627F6C884}"/>
              </a:ext>
            </a:extLst>
          </p:cNvPr>
          <p:cNvSpPr>
            <a:spLocks noGrp="1"/>
          </p:cNvSpPr>
          <p:nvPr>
            <p:ph type="pic" sz="quarter" idx="11"/>
          </p:nvPr>
        </p:nvSpPr>
        <p:spPr>
          <a:xfrm>
            <a:off x="6375400" y="2851150"/>
            <a:ext cx="3016250" cy="3016250"/>
          </a:xfrm>
          <a:custGeom>
            <a:avLst/>
            <a:gdLst>
              <a:gd name="connsiteX0" fmla="*/ 0 w 3016250"/>
              <a:gd name="connsiteY0" fmla="*/ 0 h 3016250"/>
              <a:gd name="connsiteX1" fmla="*/ 3016250 w 3016250"/>
              <a:gd name="connsiteY1" fmla="*/ 0 h 3016250"/>
              <a:gd name="connsiteX2" fmla="*/ 3016250 w 3016250"/>
              <a:gd name="connsiteY2" fmla="*/ 3016250 h 3016250"/>
              <a:gd name="connsiteX3" fmla="*/ 0 w 3016250"/>
              <a:gd name="connsiteY3" fmla="*/ 3016250 h 3016250"/>
            </a:gdLst>
            <a:ahLst/>
            <a:cxnLst>
              <a:cxn ang="0">
                <a:pos x="connsiteX0" y="connsiteY0"/>
              </a:cxn>
              <a:cxn ang="0">
                <a:pos x="connsiteX1" y="connsiteY1"/>
              </a:cxn>
              <a:cxn ang="0">
                <a:pos x="connsiteX2" y="connsiteY2"/>
              </a:cxn>
              <a:cxn ang="0">
                <a:pos x="connsiteX3" y="connsiteY3"/>
              </a:cxn>
            </a:cxnLst>
            <a:rect l="l" t="t" r="r" b="b"/>
            <a:pathLst>
              <a:path w="3016250" h="3016250">
                <a:moveTo>
                  <a:pt x="0" y="0"/>
                </a:moveTo>
                <a:lnTo>
                  <a:pt x="3016250" y="0"/>
                </a:lnTo>
                <a:lnTo>
                  <a:pt x="3016250" y="3016250"/>
                </a:lnTo>
                <a:lnTo>
                  <a:pt x="0" y="301625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8359270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3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7CF892E-CF3B-4843-9A88-91A16A9DF3CD}"/>
              </a:ext>
            </a:extLst>
          </p:cNvPr>
          <p:cNvSpPr>
            <a:spLocks noGrp="1"/>
          </p:cNvSpPr>
          <p:nvPr>
            <p:ph type="pic" sz="quarter" idx="10"/>
          </p:nvPr>
        </p:nvSpPr>
        <p:spPr>
          <a:xfrm>
            <a:off x="0" y="2303868"/>
            <a:ext cx="4002655" cy="4554132"/>
          </a:xfrm>
          <a:custGeom>
            <a:avLst/>
            <a:gdLst>
              <a:gd name="connsiteX0" fmla="*/ 0 w 4002655"/>
              <a:gd name="connsiteY0" fmla="*/ 0 h 4554132"/>
              <a:gd name="connsiteX1" fmla="*/ 4002655 w 4002655"/>
              <a:gd name="connsiteY1" fmla="*/ 0 h 4554132"/>
              <a:gd name="connsiteX2" fmla="*/ 4002655 w 4002655"/>
              <a:gd name="connsiteY2" fmla="*/ 4554132 h 4554132"/>
              <a:gd name="connsiteX3" fmla="*/ 0 w 4002655"/>
              <a:gd name="connsiteY3" fmla="*/ 4554132 h 4554132"/>
            </a:gdLst>
            <a:ahLst/>
            <a:cxnLst>
              <a:cxn ang="0">
                <a:pos x="connsiteX0" y="connsiteY0"/>
              </a:cxn>
              <a:cxn ang="0">
                <a:pos x="connsiteX1" y="connsiteY1"/>
              </a:cxn>
              <a:cxn ang="0">
                <a:pos x="connsiteX2" y="connsiteY2"/>
              </a:cxn>
              <a:cxn ang="0">
                <a:pos x="connsiteX3" y="connsiteY3"/>
              </a:cxn>
            </a:cxnLst>
            <a:rect l="l" t="t" r="r" b="b"/>
            <a:pathLst>
              <a:path w="4002655" h="4554132">
                <a:moveTo>
                  <a:pt x="0" y="0"/>
                </a:moveTo>
                <a:lnTo>
                  <a:pt x="4002655" y="0"/>
                </a:lnTo>
                <a:lnTo>
                  <a:pt x="4002655" y="4554132"/>
                </a:lnTo>
                <a:lnTo>
                  <a:pt x="0" y="4554132"/>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0265826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4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7456BC3-538F-4A04-B6BD-2A5D261D5DA8}"/>
              </a:ext>
            </a:extLst>
          </p:cNvPr>
          <p:cNvSpPr>
            <a:spLocks noGrp="1"/>
          </p:cNvSpPr>
          <p:nvPr>
            <p:ph type="pic" sz="quarter" idx="10"/>
          </p:nvPr>
        </p:nvSpPr>
        <p:spPr>
          <a:xfrm>
            <a:off x="0" y="3217443"/>
            <a:ext cx="5740400" cy="3640557"/>
          </a:xfrm>
          <a:custGeom>
            <a:avLst/>
            <a:gdLst>
              <a:gd name="connsiteX0" fmla="*/ 0 w 5740400"/>
              <a:gd name="connsiteY0" fmla="*/ 0 h 3640557"/>
              <a:gd name="connsiteX1" fmla="*/ 5740400 w 5740400"/>
              <a:gd name="connsiteY1" fmla="*/ 0 h 3640557"/>
              <a:gd name="connsiteX2" fmla="*/ 5740400 w 5740400"/>
              <a:gd name="connsiteY2" fmla="*/ 3640557 h 3640557"/>
              <a:gd name="connsiteX3" fmla="*/ 0 w 5740400"/>
              <a:gd name="connsiteY3" fmla="*/ 3640557 h 3640557"/>
            </a:gdLst>
            <a:ahLst/>
            <a:cxnLst>
              <a:cxn ang="0">
                <a:pos x="connsiteX0" y="connsiteY0"/>
              </a:cxn>
              <a:cxn ang="0">
                <a:pos x="connsiteX1" y="connsiteY1"/>
              </a:cxn>
              <a:cxn ang="0">
                <a:pos x="connsiteX2" y="connsiteY2"/>
              </a:cxn>
              <a:cxn ang="0">
                <a:pos x="connsiteX3" y="connsiteY3"/>
              </a:cxn>
            </a:cxnLst>
            <a:rect l="l" t="t" r="r" b="b"/>
            <a:pathLst>
              <a:path w="5740400" h="3640557">
                <a:moveTo>
                  <a:pt x="0" y="0"/>
                </a:moveTo>
                <a:lnTo>
                  <a:pt x="5740400" y="0"/>
                </a:lnTo>
                <a:lnTo>
                  <a:pt x="5740400" y="3640557"/>
                </a:lnTo>
                <a:lnTo>
                  <a:pt x="0" y="3640557"/>
                </a:lnTo>
                <a:close/>
              </a:path>
            </a:pathLst>
          </a:custGeom>
        </p:spPr>
        <p:txBody>
          <a:bodyPr wrap="square" anchor="ctr">
            <a:noAutofit/>
          </a:bodyPr>
          <a:lstStyle>
            <a:lvl1pPr marL="0" indent="0" algn="ctr">
              <a:buNone/>
              <a:defRPr sz="1200"/>
            </a:lvl1pPr>
          </a:lstStyle>
          <a:p>
            <a:endParaRPr lang="en-US" dirty="0"/>
          </a:p>
        </p:txBody>
      </p:sp>
      <p:sp>
        <p:nvSpPr>
          <p:cNvPr id="8" name="Picture Placeholder 7">
            <a:extLst>
              <a:ext uri="{FF2B5EF4-FFF2-40B4-BE49-F238E27FC236}">
                <a16:creationId xmlns:a16="http://schemas.microsoft.com/office/drawing/2014/main" id="{E041EC19-D093-434D-9F3E-888A47AAF48A}"/>
              </a:ext>
            </a:extLst>
          </p:cNvPr>
          <p:cNvSpPr>
            <a:spLocks noGrp="1"/>
          </p:cNvSpPr>
          <p:nvPr>
            <p:ph type="pic" sz="quarter" idx="11"/>
          </p:nvPr>
        </p:nvSpPr>
        <p:spPr>
          <a:xfrm>
            <a:off x="7569200" y="1841500"/>
            <a:ext cx="3378200" cy="2142452"/>
          </a:xfrm>
          <a:custGeom>
            <a:avLst/>
            <a:gdLst>
              <a:gd name="connsiteX0" fmla="*/ 0 w 3378200"/>
              <a:gd name="connsiteY0" fmla="*/ 0 h 2142452"/>
              <a:gd name="connsiteX1" fmla="*/ 3378200 w 3378200"/>
              <a:gd name="connsiteY1" fmla="*/ 0 h 2142452"/>
              <a:gd name="connsiteX2" fmla="*/ 3378200 w 3378200"/>
              <a:gd name="connsiteY2" fmla="*/ 2142452 h 2142452"/>
              <a:gd name="connsiteX3" fmla="*/ 0 w 3378200"/>
              <a:gd name="connsiteY3" fmla="*/ 2142452 h 2142452"/>
            </a:gdLst>
            <a:ahLst/>
            <a:cxnLst>
              <a:cxn ang="0">
                <a:pos x="connsiteX0" y="connsiteY0"/>
              </a:cxn>
              <a:cxn ang="0">
                <a:pos x="connsiteX1" y="connsiteY1"/>
              </a:cxn>
              <a:cxn ang="0">
                <a:pos x="connsiteX2" y="connsiteY2"/>
              </a:cxn>
              <a:cxn ang="0">
                <a:pos x="connsiteX3" y="connsiteY3"/>
              </a:cxn>
            </a:cxnLst>
            <a:rect l="l" t="t" r="r" b="b"/>
            <a:pathLst>
              <a:path w="3378200" h="2142452">
                <a:moveTo>
                  <a:pt x="0" y="0"/>
                </a:moveTo>
                <a:lnTo>
                  <a:pt x="3378200" y="0"/>
                </a:lnTo>
                <a:lnTo>
                  <a:pt x="3378200" y="2142452"/>
                </a:lnTo>
                <a:lnTo>
                  <a:pt x="0" y="2142452"/>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7677599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5_Full Image without Header &amp; Footer">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597B339-AD67-4DC2-A1DF-492B3E57A545}"/>
              </a:ext>
            </a:extLst>
          </p:cNvPr>
          <p:cNvSpPr>
            <a:spLocks noGrp="1"/>
          </p:cNvSpPr>
          <p:nvPr>
            <p:ph type="pic" sz="quarter" idx="12"/>
          </p:nvPr>
        </p:nvSpPr>
        <p:spPr>
          <a:xfrm>
            <a:off x="7400925" y="2085657"/>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wrap="square" anchor="ctr">
            <a:noAutofit/>
          </a:bodyPr>
          <a:lstStyle>
            <a:lvl1pPr marL="0" indent="0" algn="ctr">
              <a:buNone/>
              <a:defRPr sz="1200"/>
            </a:lvl1pPr>
          </a:lstStyle>
          <a:p>
            <a:endParaRPr lang="en-US" dirty="0"/>
          </a:p>
        </p:txBody>
      </p:sp>
      <p:sp>
        <p:nvSpPr>
          <p:cNvPr id="15" name="Picture Placeholder 14">
            <a:extLst>
              <a:ext uri="{FF2B5EF4-FFF2-40B4-BE49-F238E27FC236}">
                <a16:creationId xmlns:a16="http://schemas.microsoft.com/office/drawing/2014/main" id="{32134D2D-714C-4813-87D2-C0E2CBB34C5D}"/>
              </a:ext>
            </a:extLst>
          </p:cNvPr>
          <p:cNvSpPr>
            <a:spLocks noGrp="1"/>
          </p:cNvSpPr>
          <p:nvPr>
            <p:ph type="pic" sz="quarter" idx="13"/>
          </p:nvPr>
        </p:nvSpPr>
        <p:spPr>
          <a:xfrm>
            <a:off x="9220200" y="2085657"/>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wrap="square" anchor="ctr">
            <a:noAutofit/>
          </a:bodyPr>
          <a:lstStyle>
            <a:lvl1pPr marL="0" indent="0" algn="ctr">
              <a:buNone/>
              <a:defRPr sz="1200"/>
            </a:lvl1pPr>
          </a:lstStyle>
          <a:p>
            <a:endParaRPr lang="en-US" dirty="0"/>
          </a:p>
        </p:txBody>
      </p:sp>
      <p:sp>
        <p:nvSpPr>
          <p:cNvPr id="13" name="Picture Placeholder 12">
            <a:extLst>
              <a:ext uri="{FF2B5EF4-FFF2-40B4-BE49-F238E27FC236}">
                <a16:creationId xmlns:a16="http://schemas.microsoft.com/office/drawing/2014/main" id="{A7E60E7F-6B9A-455D-9846-2CC595A1017D}"/>
              </a:ext>
            </a:extLst>
          </p:cNvPr>
          <p:cNvSpPr>
            <a:spLocks noGrp="1"/>
          </p:cNvSpPr>
          <p:nvPr>
            <p:ph type="pic" sz="quarter" idx="11"/>
          </p:nvPr>
        </p:nvSpPr>
        <p:spPr>
          <a:xfrm>
            <a:off x="5581650" y="2085657"/>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561618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1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322CA5-6290-4271-8913-9F04A19E0D7B}"/>
              </a:ext>
            </a:extLst>
          </p:cNvPr>
          <p:cNvSpPr>
            <a:spLocks noGrp="1"/>
          </p:cNvSpPr>
          <p:nvPr>
            <p:ph type="pic" sz="quarter" idx="10"/>
          </p:nvPr>
        </p:nvSpPr>
        <p:spPr>
          <a:xfrm>
            <a:off x="1" y="2952750"/>
            <a:ext cx="6095999" cy="3905250"/>
          </a:xfrm>
          <a:custGeom>
            <a:avLst/>
            <a:gdLst>
              <a:gd name="connsiteX0" fmla="*/ 0 w 6095999"/>
              <a:gd name="connsiteY0" fmla="*/ 0 h 3905250"/>
              <a:gd name="connsiteX1" fmla="*/ 6095999 w 6095999"/>
              <a:gd name="connsiteY1" fmla="*/ 0 h 3905250"/>
              <a:gd name="connsiteX2" fmla="*/ 6095999 w 6095999"/>
              <a:gd name="connsiteY2" fmla="*/ 3905250 h 3905250"/>
              <a:gd name="connsiteX3" fmla="*/ 0 w 6095999"/>
              <a:gd name="connsiteY3" fmla="*/ 3905250 h 3905250"/>
            </a:gdLst>
            <a:ahLst/>
            <a:cxnLst>
              <a:cxn ang="0">
                <a:pos x="connsiteX0" y="connsiteY0"/>
              </a:cxn>
              <a:cxn ang="0">
                <a:pos x="connsiteX1" y="connsiteY1"/>
              </a:cxn>
              <a:cxn ang="0">
                <a:pos x="connsiteX2" y="connsiteY2"/>
              </a:cxn>
              <a:cxn ang="0">
                <a:pos x="connsiteX3" y="connsiteY3"/>
              </a:cxn>
            </a:cxnLst>
            <a:rect l="l" t="t" r="r" b="b"/>
            <a:pathLst>
              <a:path w="6095999" h="3905250">
                <a:moveTo>
                  <a:pt x="0" y="0"/>
                </a:moveTo>
                <a:lnTo>
                  <a:pt x="6095999" y="0"/>
                </a:lnTo>
                <a:lnTo>
                  <a:pt x="6095999" y="3905250"/>
                </a:lnTo>
                <a:lnTo>
                  <a:pt x="0" y="390525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0236523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6_Full Image without Header &amp; Foo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2E7AC2E-22A1-4C26-94E8-6084B9C85853}"/>
              </a:ext>
            </a:extLst>
          </p:cNvPr>
          <p:cNvSpPr>
            <a:spLocks noGrp="1"/>
          </p:cNvSpPr>
          <p:nvPr>
            <p:ph type="pic" sz="quarter" idx="13"/>
          </p:nvPr>
        </p:nvSpPr>
        <p:spPr>
          <a:xfrm>
            <a:off x="9029700" y="1879600"/>
            <a:ext cx="2336800" cy="4064000"/>
          </a:xfrm>
          <a:custGeom>
            <a:avLst/>
            <a:gdLst>
              <a:gd name="connsiteX0" fmla="*/ 0 w 2336800"/>
              <a:gd name="connsiteY0" fmla="*/ 0 h 4064000"/>
              <a:gd name="connsiteX1" fmla="*/ 2336800 w 2336800"/>
              <a:gd name="connsiteY1" fmla="*/ 0 h 4064000"/>
              <a:gd name="connsiteX2" fmla="*/ 2336800 w 2336800"/>
              <a:gd name="connsiteY2" fmla="*/ 4064000 h 4064000"/>
              <a:gd name="connsiteX3" fmla="*/ 0 w 23368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2336800" h="4064000">
                <a:moveTo>
                  <a:pt x="0" y="0"/>
                </a:moveTo>
                <a:lnTo>
                  <a:pt x="2336800" y="0"/>
                </a:lnTo>
                <a:lnTo>
                  <a:pt x="2336800" y="4064000"/>
                </a:lnTo>
                <a:lnTo>
                  <a:pt x="0" y="4064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568500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7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2E95BB-1FE3-4804-B790-6149C55B9F98}"/>
              </a:ext>
            </a:extLst>
          </p:cNvPr>
          <p:cNvSpPr>
            <a:spLocks noGrp="1"/>
          </p:cNvSpPr>
          <p:nvPr>
            <p:ph type="pic" sz="quarter" idx="13"/>
          </p:nvPr>
        </p:nvSpPr>
        <p:spPr>
          <a:xfrm>
            <a:off x="6238875" y="2394621"/>
            <a:ext cx="2066925" cy="2066925"/>
          </a:xfrm>
          <a:custGeom>
            <a:avLst/>
            <a:gdLst>
              <a:gd name="connsiteX0" fmla="*/ 0 w 2066925"/>
              <a:gd name="connsiteY0" fmla="*/ 0 h 2066925"/>
              <a:gd name="connsiteX1" fmla="*/ 2066925 w 2066925"/>
              <a:gd name="connsiteY1" fmla="*/ 0 h 2066925"/>
              <a:gd name="connsiteX2" fmla="*/ 2066925 w 2066925"/>
              <a:gd name="connsiteY2" fmla="*/ 2066925 h 2066925"/>
              <a:gd name="connsiteX3" fmla="*/ 0 w 2066925"/>
              <a:gd name="connsiteY3" fmla="*/ 2066925 h 2066925"/>
            </a:gdLst>
            <a:ahLst/>
            <a:cxnLst>
              <a:cxn ang="0">
                <a:pos x="connsiteX0" y="connsiteY0"/>
              </a:cxn>
              <a:cxn ang="0">
                <a:pos x="connsiteX1" y="connsiteY1"/>
              </a:cxn>
              <a:cxn ang="0">
                <a:pos x="connsiteX2" y="connsiteY2"/>
              </a:cxn>
              <a:cxn ang="0">
                <a:pos x="connsiteX3" y="connsiteY3"/>
              </a:cxn>
            </a:cxnLst>
            <a:rect l="l" t="t" r="r" b="b"/>
            <a:pathLst>
              <a:path w="2066925" h="2066925">
                <a:moveTo>
                  <a:pt x="0" y="0"/>
                </a:moveTo>
                <a:lnTo>
                  <a:pt x="2066925" y="0"/>
                </a:lnTo>
                <a:lnTo>
                  <a:pt x="2066925" y="2066925"/>
                </a:lnTo>
                <a:lnTo>
                  <a:pt x="0" y="206692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7427890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8_Full Image without Header &amp; Footer">
    <p:spTree>
      <p:nvGrpSpPr>
        <p:cNvPr id="1" name=""/>
        <p:cNvGrpSpPr/>
        <p:nvPr/>
      </p:nvGrpSpPr>
      <p:grpSpPr>
        <a:xfrm>
          <a:off x="0" y="0"/>
          <a:ext cx="0" cy="0"/>
          <a:chOff x="0" y="0"/>
          <a:chExt cx="0" cy="0"/>
        </a:xfrm>
      </p:grpSpPr>
      <p:sp>
        <p:nvSpPr>
          <p:cNvPr id="3" name="Picture Placeholder 12">
            <a:extLst>
              <a:ext uri="{FF2B5EF4-FFF2-40B4-BE49-F238E27FC236}">
                <a16:creationId xmlns:a16="http://schemas.microsoft.com/office/drawing/2014/main" id="{512DDD3D-2897-4077-9088-2BAFE3D6E6D9}"/>
              </a:ext>
            </a:extLst>
          </p:cNvPr>
          <p:cNvSpPr>
            <a:spLocks noGrp="1"/>
          </p:cNvSpPr>
          <p:nvPr>
            <p:ph type="pic" sz="quarter" idx="11"/>
          </p:nvPr>
        </p:nvSpPr>
        <p:spPr>
          <a:xfrm>
            <a:off x="8382000" y="1712072"/>
            <a:ext cx="2876550" cy="4307047"/>
          </a:xfrm>
          <a:custGeom>
            <a:avLst/>
            <a:gdLst>
              <a:gd name="connsiteX0" fmla="*/ 0 w 3028950"/>
              <a:gd name="connsiteY0" fmla="*/ 0 h 4307047"/>
              <a:gd name="connsiteX1" fmla="*/ 3028950 w 3028950"/>
              <a:gd name="connsiteY1" fmla="*/ 0 h 4307047"/>
              <a:gd name="connsiteX2" fmla="*/ 3028950 w 3028950"/>
              <a:gd name="connsiteY2" fmla="*/ 4307047 h 4307047"/>
              <a:gd name="connsiteX3" fmla="*/ 0 w 3028950"/>
              <a:gd name="connsiteY3" fmla="*/ 4307047 h 4307047"/>
            </a:gdLst>
            <a:ahLst/>
            <a:cxnLst>
              <a:cxn ang="0">
                <a:pos x="connsiteX0" y="connsiteY0"/>
              </a:cxn>
              <a:cxn ang="0">
                <a:pos x="connsiteX1" y="connsiteY1"/>
              </a:cxn>
              <a:cxn ang="0">
                <a:pos x="connsiteX2" y="connsiteY2"/>
              </a:cxn>
              <a:cxn ang="0">
                <a:pos x="connsiteX3" y="connsiteY3"/>
              </a:cxn>
            </a:cxnLst>
            <a:rect l="l" t="t" r="r" b="b"/>
            <a:pathLst>
              <a:path w="3028950" h="4307047">
                <a:moveTo>
                  <a:pt x="0" y="0"/>
                </a:moveTo>
                <a:lnTo>
                  <a:pt x="3028950" y="0"/>
                </a:lnTo>
                <a:lnTo>
                  <a:pt x="3028950" y="4307047"/>
                </a:lnTo>
                <a:lnTo>
                  <a:pt x="0" y="4307047"/>
                </a:lnTo>
                <a:close/>
              </a:path>
            </a:pathLst>
          </a:custGeom>
        </p:spPr>
        <p:txBody>
          <a:bodyPr wrap="square">
            <a:noAutofit/>
          </a:bodyPr>
          <a:lstStyle/>
          <a:p>
            <a:endParaRPr lang="en-US" dirty="0"/>
          </a:p>
        </p:txBody>
      </p:sp>
    </p:spTree>
    <p:extLst>
      <p:ext uri="{BB962C8B-B14F-4D97-AF65-F5344CB8AC3E}">
        <p14:creationId xmlns:p14="http://schemas.microsoft.com/office/powerpoint/2010/main" val="37002852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9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7D65B67-F45A-4FB1-982B-5F46ABBE6AB4}"/>
              </a:ext>
            </a:extLst>
          </p:cNvPr>
          <p:cNvSpPr>
            <a:spLocks noGrp="1"/>
          </p:cNvSpPr>
          <p:nvPr>
            <p:ph type="pic" sz="quarter" idx="12"/>
          </p:nvPr>
        </p:nvSpPr>
        <p:spPr>
          <a:xfrm>
            <a:off x="4403725" y="2324100"/>
            <a:ext cx="2009775" cy="2857500"/>
          </a:xfrm>
          <a:custGeom>
            <a:avLst/>
            <a:gdLst>
              <a:gd name="connsiteX0" fmla="*/ 0 w 2009775"/>
              <a:gd name="connsiteY0" fmla="*/ 0 h 2857500"/>
              <a:gd name="connsiteX1" fmla="*/ 2009775 w 2009775"/>
              <a:gd name="connsiteY1" fmla="*/ 0 h 2857500"/>
              <a:gd name="connsiteX2" fmla="*/ 2009775 w 2009775"/>
              <a:gd name="connsiteY2" fmla="*/ 2857500 h 2857500"/>
              <a:gd name="connsiteX3" fmla="*/ 0 w 2009775"/>
              <a:gd name="connsiteY3" fmla="*/ 2857500 h 2857500"/>
            </a:gdLst>
            <a:ahLst/>
            <a:cxnLst>
              <a:cxn ang="0">
                <a:pos x="connsiteX0" y="connsiteY0"/>
              </a:cxn>
              <a:cxn ang="0">
                <a:pos x="connsiteX1" y="connsiteY1"/>
              </a:cxn>
              <a:cxn ang="0">
                <a:pos x="connsiteX2" y="connsiteY2"/>
              </a:cxn>
              <a:cxn ang="0">
                <a:pos x="connsiteX3" y="connsiteY3"/>
              </a:cxn>
            </a:cxnLst>
            <a:rect l="l" t="t" r="r" b="b"/>
            <a:pathLst>
              <a:path w="2009775" h="2857500">
                <a:moveTo>
                  <a:pt x="0" y="0"/>
                </a:moveTo>
                <a:lnTo>
                  <a:pt x="2009775" y="0"/>
                </a:lnTo>
                <a:lnTo>
                  <a:pt x="2009775" y="2857500"/>
                </a:lnTo>
                <a:lnTo>
                  <a:pt x="0" y="2857500"/>
                </a:lnTo>
                <a:close/>
              </a:path>
            </a:pathLst>
          </a:custGeom>
        </p:spPr>
        <p:txBody>
          <a:bodyPr wrap="square">
            <a:noAutofit/>
          </a:bodyPr>
          <a:lstStyle/>
          <a:p>
            <a:endParaRPr lang="en-US" dirty="0"/>
          </a:p>
        </p:txBody>
      </p:sp>
      <p:sp>
        <p:nvSpPr>
          <p:cNvPr id="16" name="Picture Placeholder 15">
            <a:extLst>
              <a:ext uri="{FF2B5EF4-FFF2-40B4-BE49-F238E27FC236}">
                <a16:creationId xmlns:a16="http://schemas.microsoft.com/office/drawing/2014/main" id="{B541CBC6-6B71-4B35-90BF-89158778DF92}"/>
              </a:ext>
            </a:extLst>
          </p:cNvPr>
          <p:cNvSpPr>
            <a:spLocks noGrp="1"/>
          </p:cNvSpPr>
          <p:nvPr>
            <p:ph type="pic" sz="quarter" idx="13"/>
          </p:nvPr>
        </p:nvSpPr>
        <p:spPr>
          <a:xfrm>
            <a:off x="6816725" y="2324100"/>
            <a:ext cx="2009775" cy="2857500"/>
          </a:xfrm>
          <a:custGeom>
            <a:avLst/>
            <a:gdLst>
              <a:gd name="connsiteX0" fmla="*/ 0 w 2009775"/>
              <a:gd name="connsiteY0" fmla="*/ 0 h 2857500"/>
              <a:gd name="connsiteX1" fmla="*/ 2009775 w 2009775"/>
              <a:gd name="connsiteY1" fmla="*/ 0 h 2857500"/>
              <a:gd name="connsiteX2" fmla="*/ 2009775 w 2009775"/>
              <a:gd name="connsiteY2" fmla="*/ 2857500 h 2857500"/>
              <a:gd name="connsiteX3" fmla="*/ 0 w 2009775"/>
              <a:gd name="connsiteY3" fmla="*/ 2857500 h 2857500"/>
            </a:gdLst>
            <a:ahLst/>
            <a:cxnLst>
              <a:cxn ang="0">
                <a:pos x="connsiteX0" y="connsiteY0"/>
              </a:cxn>
              <a:cxn ang="0">
                <a:pos x="connsiteX1" y="connsiteY1"/>
              </a:cxn>
              <a:cxn ang="0">
                <a:pos x="connsiteX2" y="connsiteY2"/>
              </a:cxn>
              <a:cxn ang="0">
                <a:pos x="connsiteX3" y="connsiteY3"/>
              </a:cxn>
            </a:cxnLst>
            <a:rect l="l" t="t" r="r" b="b"/>
            <a:pathLst>
              <a:path w="2009775" h="2857500">
                <a:moveTo>
                  <a:pt x="0" y="0"/>
                </a:moveTo>
                <a:lnTo>
                  <a:pt x="2009775" y="0"/>
                </a:lnTo>
                <a:lnTo>
                  <a:pt x="2009775" y="2857500"/>
                </a:lnTo>
                <a:lnTo>
                  <a:pt x="0" y="2857500"/>
                </a:lnTo>
                <a:close/>
              </a:path>
            </a:pathLst>
          </a:custGeom>
        </p:spPr>
        <p:txBody>
          <a:bodyPr wrap="square">
            <a:noAutofit/>
          </a:bodyPr>
          <a:lstStyle/>
          <a:p>
            <a:endParaRPr lang="en-US" dirty="0"/>
          </a:p>
        </p:txBody>
      </p:sp>
      <p:sp>
        <p:nvSpPr>
          <p:cNvPr id="17" name="Picture Placeholder 16">
            <a:extLst>
              <a:ext uri="{FF2B5EF4-FFF2-40B4-BE49-F238E27FC236}">
                <a16:creationId xmlns:a16="http://schemas.microsoft.com/office/drawing/2014/main" id="{72277990-1936-4E17-9B5A-2AE345D12C84}"/>
              </a:ext>
            </a:extLst>
          </p:cNvPr>
          <p:cNvSpPr>
            <a:spLocks noGrp="1"/>
          </p:cNvSpPr>
          <p:nvPr>
            <p:ph type="pic" sz="quarter" idx="14"/>
          </p:nvPr>
        </p:nvSpPr>
        <p:spPr>
          <a:xfrm>
            <a:off x="9229725" y="2324100"/>
            <a:ext cx="2009775" cy="2857500"/>
          </a:xfrm>
          <a:custGeom>
            <a:avLst/>
            <a:gdLst>
              <a:gd name="connsiteX0" fmla="*/ 0 w 2009775"/>
              <a:gd name="connsiteY0" fmla="*/ 0 h 2857500"/>
              <a:gd name="connsiteX1" fmla="*/ 2009775 w 2009775"/>
              <a:gd name="connsiteY1" fmla="*/ 0 h 2857500"/>
              <a:gd name="connsiteX2" fmla="*/ 2009775 w 2009775"/>
              <a:gd name="connsiteY2" fmla="*/ 2857500 h 2857500"/>
              <a:gd name="connsiteX3" fmla="*/ 0 w 2009775"/>
              <a:gd name="connsiteY3" fmla="*/ 2857500 h 2857500"/>
            </a:gdLst>
            <a:ahLst/>
            <a:cxnLst>
              <a:cxn ang="0">
                <a:pos x="connsiteX0" y="connsiteY0"/>
              </a:cxn>
              <a:cxn ang="0">
                <a:pos x="connsiteX1" y="connsiteY1"/>
              </a:cxn>
              <a:cxn ang="0">
                <a:pos x="connsiteX2" y="connsiteY2"/>
              </a:cxn>
              <a:cxn ang="0">
                <a:pos x="connsiteX3" y="connsiteY3"/>
              </a:cxn>
            </a:cxnLst>
            <a:rect l="l" t="t" r="r" b="b"/>
            <a:pathLst>
              <a:path w="2009775" h="2857500">
                <a:moveTo>
                  <a:pt x="0" y="0"/>
                </a:moveTo>
                <a:lnTo>
                  <a:pt x="2009775" y="0"/>
                </a:lnTo>
                <a:lnTo>
                  <a:pt x="2009775" y="2857500"/>
                </a:lnTo>
                <a:lnTo>
                  <a:pt x="0" y="2857500"/>
                </a:lnTo>
                <a:close/>
              </a:path>
            </a:pathLst>
          </a:custGeom>
        </p:spPr>
        <p:txBody>
          <a:bodyPr wrap="square">
            <a:noAutofit/>
          </a:bodyPr>
          <a:lstStyle/>
          <a:p>
            <a:endParaRPr lang="en-US" dirty="0"/>
          </a:p>
        </p:txBody>
      </p:sp>
      <p:sp>
        <p:nvSpPr>
          <p:cNvPr id="14" name="Picture Placeholder 13">
            <a:extLst>
              <a:ext uri="{FF2B5EF4-FFF2-40B4-BE49-F238E27FC236}">
                <a16:creationId xmlns:a16="http://schemas.microsoft.com/office/drawing/2014/main" id="{77D24FF4-AB4C-465D-B26E-62E305EDAF38}"/>
              </a:ext>
            </a:extLst>
          </p:cNvPr>
          <p:cNvSpPr>
            <a:spLocks noGrp="1"/>
          </p:cNvSpPr>
          <p:nvPr>
            <p:ph type="pic" sz="quarter" idx="11"/>
          </p:nvPr>
        </p:nvSpPr>
        <p:spPr>
          <a:xfrm>
            <a:off x="1990725" y="2324100"/>
            <a:ext cx="2009775" cy="2857500"/>
          </a:xfrm>
          <a:custGeom>
            <a:avLst/>
            <a:gdLst>
              <a:gd name="connsiteX0" fmla="*/ 0 w 2009775"/>
              <a:gd name="connsiteY0" fmla="*/ 0 h 2857500"/>
              <a:gd name="connsiteX1" fmla="*/ 2009775 w 2009775"/>
              <a:gd name="connsiteY1" fmla="*/ 0 h 2857500"/>
              <a:gd name="connsiteX2" fmla="*/ 2009775 w 2009775"/>
              <a:gd name="connsiteY2" fmla="*/ 2857500 h 2857500"/>
              <a:gd name="connsiteX3" fmla="*/ 0 w 2009775"/>
              <a:gd name="connsiteY3" fmla="*/ 2857500 h 2857500"/>
            </a:gdLst>
            <a:ahLst/>
            <a:cxnLst>
              <a:cxn ang="0">
                <a:pos x="connsiteX0" y="connsiteY0"/>
              </a:cxn>
              <a:cxn ang="0">
                <a:pos x="connsiteX1" y="connsiteY1"/>
              </a:cxn>
              <a:cxn ang="0">
                <a:pos x="connsiteX2" y="connsiteY2"/>
              </a:cxn>
              <a:cxn ang="0">
                <a:pos x="connsiteX3" y="connsiteY3"/>
              </a:cxn>
            </a:cxnLst>
            <a:rect l="l" t="t" r="r" b="b"/>
            <a:pathLst>
              <a:path w="2009775" h="2857500">
                <a:moveTo>
                  <a:pt x="0" y="0"/>
                </a:moveTo>
                <a:lnTo>
                  <a:pt x="2009775" y="0"/>
                </a:lnTo>
                <a:lnTo>
                  <a:pt x="2009775" y="2857500"/>
                </a:lnTo>
                <a:lnTo>
                  <a:pt x="0" y="2857500"/>
                </a:lnTo>
                <a:close/>
              </a:path>
            </a:pathLst>
          </a:custGeom>
        </p:spPr>
        <p:txBody>
          <a:bodyPr wrap="square">
            <a:noAutofit/>
          </a:bodyPr>
          <a:lstStyle/>
          <a:p>
            <a:endParaRPr lang="en-US" dirty="0"/>
          </a:p>
        </p:txBody>
      </p:sp>
    </p:spTree>
    <p:extLst>
      <p:ext uri="{BB962C8B-B14F-4D97-AF65-F5344CB8AC3E}">
        <p14:creationId xmlns:p14="http://schemas.microsoft.com/office/powerpoint/2010/main" val="4054949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0_Full Image without Header &amp; Footer">
    <p:spTree>
      <p:nvGrpSpPr>
        <p:cNvPr id="1" name=""/>
        <p:cNvGrpSpPr/>
        <p:nvPr/>
      </p:nvGrpSpPr>
      <p:grpSpPr>
        <a:xfrm>
          <a:off x="0" y="0"/>
          <a:ext cx="0" cy="0"/>
          <a:chOff x="0" y="0"/>
          <a:chExt cx="0" cy="0"/>
        </a:xfrm>
      </p:grpSpPr>
      <p:sp>
        <p:nvSpPr>
          <p:cNvPr id="6" name="Picture Placeholder 22">
            <a:extLst>
              <a:ext uri="{FF2B5EF4-FFF2-40B4-BE49-F238E27FC236}">
                <a16:creationId xmlns:a16="http://schemas.microsoft.com/office/drawing/2014/main" id="{C0F29039-9617-4B83-81D4-EC8D797ED7C5}"/>
              </a:ext>
            </a:extLst>
          </p:cNvPr>
          <p:cNvSpPr>
            <a:spLocks noGrp="1"/>
          </p:cNvSpPr>
          <p:nvPr>
            <p:ph type="pic" sz="quarter" idx="10"/>
          </p:nvPr>
        </p:nvSpPr>
        <p:spPr>
          <a:xfrm>
            <a:off x="1141535" y="2386206"/>
            <a:ext cx="1767469" cy="1767469"/>
          </a:xfrm>
          <a:custGeom>
            <a:avLst/>
            <a:gdLst>
              <a:gd name="connsiteX0" fmla="*/ 972108 w 1944216"/>
              <a:gd name="connsiteY0" fmla="*/ 0 h 1944216"/>
              <a:gd name="connsiteX1" fmla="*/ 1944216 w 1944216"/>
              <a:gd name="connsiteY1" fmla="*/ 972108 h 1944216"/>
              <a:gd name="connsiteX2" fmla="*/ 972108 w 1944216"/>
              <a:gd name="connsiteY2" fmla="*/ 1944216 h 1944216"/>
              <a:gd name="connsiteX3" fmla="*/ 0 w 1944216"/>
              <a:gd name="connsiteY3" fmla="*/ 972108 h 1944216"/>
              <a:gd name="connsiteX4" fmla="*/ 972108 w 1944216"/>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1944216">
                <a:moveTo>
                  <a:pt x="972108" y="0"/>
                </a:moveTo>
                <a:cubicBezTo>
                  <a:pt x="1508988" y="0"/>
                  <a:pt x="1944216" y="435228"/>
                  <a:pt x="1944216" y="972108"/>
                </a:cubicBezTo>
                <a:cubicBezTo>
                  <a:pt x="1944216" y="1508988"/>
                  <a:pt x="1508988" y="1944216"/>
                  <a:pt x="972108" y="1944216"/>
                </a:cubicBezTo>
                <a:cubicBezTo>
                  <a:pt x="435228" y="1944216"/>
                  <a:pt x="0" y="1508988"/>
                  <a:pt x="0" y="972108"/>
                </a:cubicBezTo>
                <a:cubicBezTo>
                  <a:pt x="0" y="435228"/>
                  <a:pt x="435228" y="0"/>
                  <a:pt x="972108" y="0"/>
                </a:cubicBezTo>
                <a:close/>
              </a:path>
            </a:pathLst>
          </a:custGeom>
        </p:spPr>
        <p:txBody>
          <a:bodyPr wrap="square">
            <a:noAutofit/>
          </a:bodyPr>
          <a:lstStyle/>
          <a:p>
            <a:endParaRPr lang="en-US" dirty="0"/>
          </a:p>
        </p:txBody>
      </p:sp>
      <p:sp>
        <p:nvSpPr>
          <p:cNvPr id="7" name="Picture Placeholder 23">
            <a:extLst>
              <a:ext uri="{FF2B5EF4-FFF2-40B4-BE49-F238E27FC236}">
                <a16:creationId xmlns:a16="http://schemas.microsoft.com/office/drawing/2014/main" id="{C83EB741-F68F-4B6C-BE0E-BF80CF9FC514}"/>
              </a:ext>
            </a:extLst>
          </p:cNvPr>
          <p:cNvSpPr>
            <a:spLocks noGrp="1"/>
          </p:cNvSpPr>
          <p:nvPr>
            <p:ph type="pic" sz="quarter" idx="15"/>
          </p:nvPr>
        </p:nvSpPr>
        <p:spPr>
          <a:xfrm>
            <a:off x="3855356" y="2386206"/>
            <a:ext cx="1767469" cy="1767469"/>
          </a:xfrm>
          <a:custGeom>
            <a:avLst/>
            <a:gdLst>
              <a:gd name="connsiteX0" fmla="*/ 972108 w 1944216"/>
              <a:gd name="connsiteY0" fmla="*/ 0 h 1944216"/>
              <a:gd name="connsiteX1" fmla="*/ 1944216 w 1944216"/>
              <a:gd name="connsiteY1" fmla="*/ 972108 h 1944216"/>
              <a:gd name="connsiteX2" fmla="*/ 972108 w 1944216"/>
              <a:gd name="connsiteY2" fmla="*/ 1944216 h 1944216"/>
              <a:gd name="connsiteX3" fmla="*/ 0 w 1944216"/>
              <a:gd name="connsiteY3" fmla="*/ 972108 h 1944216"/>
              <a:gd name="connsiteX4" fmla="*/ 972108 w 1944216"/>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1944216">
                <a:moveTo>
                  <a:pt x="972108" y="0"/>
                </a:moveTo>
                <a:cubicBezTo>
                  <a:pt x="1508988" y="0"/>
                  <a:pt x="1944216" y="435228"/>
                  <a:pt x="1944216" y="972108"/>
                </a:cubicBezTo>
                <a:cubicBezTo>
                  <a:pt x="1944216" y="1508988"/>
                  <a:pt x="1508988" y="1944216"/>
                  <a:pt x="972108" y="1944216"/>
                </a:cubicBezTo>
                <a:cubicBezTo>
                  <a:pt x="435228" y="1944216"/>
                  <a:pt x="0" y="1508988"/>
                  <a:pt x="0" y="972108"/>
                </a:cubicBezTo>
                <a:cubicBezTo>
                  <a:pt x="0" y="435228"/>
                  <a:pt x="435228" y="0"/>
                  <a:pt x="972108" y="0"/>
                </a:cubicBezTo>
                <a:close/>
              </a:path>
            </a:pathLst>
          </a:custGeom>
        </p:spPr>
        <p:txBody>
          <a:bodyPr wrap="square">
            <a:noAutofit/>
          </a:bodyPr>
          <a:lstStyle/>
          <a:p>
            <a:endParaRPr lang="en-US" dirty="0"/>
          </a:p>
        </p:txBody>
      </p:sp>
      <p:sp>
        <p:nvSpPr>
          <p:cNvPr id="8" name="Picture Placeholder 24">
            <a:extLst>
              <a:ext uri="{FF2B5EF4-FFF2-40B4-BE49-F238E27FC236}">
                <a16:creationId xmlns:a16="http://schemas.microsoft.com/office/drawing/2014/main" id="{479599AB-39BB-4E95-81E2-924E99EFEEF2}"/>
              </a:ext>
            </a:extLst>
          </p:cNvPr>
          <p:cNvSpPr>
            <a:spLocks noGrp="1"/>
          </p:cNvSpPr>
          <p:nvPr>
            <p:ph type="pic" sz="quarter" idx="16"/>
          </p:nvPr>
        </p:nvSpPr>
        <p:spPr>
          <a:xfrm>
            <a:off x="6569177" y="2386206"/>
            <a:ext cx="1767469" cy="1767469"/>
          </a:xfrm>
          <a:custGeom>
            <a:avLst/>
            <a:gdLst>
              <a:gd name="connsiteX0" fmla="*/ 972108 w 1944216"/>
              <a:gd name="connsiteY0" fmla="*/ 0 h 1944216"/>
              <a:gd name="connsiteX1" fmla="*/ 1944216 w 1944216"/>
              <a:gd name="connsiteY1" fmla="*/ 972108 h 1944216"/>
              <a:gd name="connsiteX2" fmla="*/ 972108 w 1944216"/>
              <a:gd name="connsiteY2" fmla="*/ 1944216 h 1944216"/>
              <a:gd name="connsiteX3" fmla="*/ 0 w 1944216"/>
              <a:gd name="connsiteY3" fmla="*/ 972108 h 1944216"/>
              <a:gd name="connsiteX4" fmla="*/ 972108 w 1944216"/>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1944216">
                <a:moveTo>
                  <a:pt x="972108" y="0"/>
                </a:moveTo>
                <a:cubicBezTo>
                  <a:pt x="1508988" y="0"/>
                  <a:pt x="1944216" y="435228"/>
                  <a:pt x="1944216" y="972108"/>
                </a:cubicBezTo>
                <a:cubicBezTo>
                  <a:pt x="1944216" y="1508988"/>
                  <a:pt x="1508988" y="1944216"/>
                  <a:pt x="972108" y="1944216"/>
                </a:cubicBezTo>
                <a:cubicBezTo>
                  <a:pt x="435228" y="1944216"/>
                  <a:pt x="0" y="1508988"/>
                  <a:pt x="0" y="972108"/>
                </a:cubicBezTo>
                <a:cubicBezTo>
                  <a:pt x="0" y="435228"/>
                  <a:pt x="435228" y="0"/>
                  <a:pt x="972108" y="0"/>
                </a:cubicBezTo>
                <a:close/>
              </a:path>
            </a:pathLst>
          </a:custGeom>
        </p:spPr>
        <p:txBody>
          <a:bodyPr wrap="square">
            <a:noAutofit/>
          </a:bodyPr>
          <a:lstStyle/>
          <a:p>
            <a:endParaRPr lang="en-US" dirty="0"/>
          </a:p>
        </p:txBody>
      </p:sp>
      <p:sp>
        <p:nvSpPr>
          <p:cNvPr id="9" name="Picture Placeholder 25">
            <a:extLst>
              <a:ext uri="{FF2B5EF4-FFF2-40B4-BE49-F238E27FC236}">
                <a16:creationId xmlns:a16="http://schemas.microsoft.com/office/drawing/2014/main" id="{D6A7926C-2ECD-47B4-856E-475773169B54}"/>
              </a:ext>
            </a:extLst>
          </p:cNvPr>
          <p:cNvSpPr>
            <a:spLocks noGrp="1"/>
          </p:cNvSpPr>
          <p:nvPr>
            <p:ph type="pic" sz="quarter" idx="17"/>
          </p:nvPr>
        </p:nvSpPr>
        <p:spPr>
          <a:xfrm>
            <a:off x="9282997" y="2386206"/>
            <a:ext cx="1767469" cy="1767469"/>
          </a:xfrm>
          <a:custGeom>
            <a:avLst/>
            <a:gdLst>
              <a:gd name="connsiteX0" fmla="*/ 972108 w 1944216"/>
              <a:gd name="connsiteY0" fmla="*/ 0 h 1944216"/>
              <a:gd name="connsiteX1" fmla="*/ 1944216 w 1944216"/>
              <a:gd name="connsiteY1" fmla="*/ 972108 h 1944216"/>
              <a:gd name="connsiteX2" fmla="*/ 972108 w 1944216"/>
              <a:gd name="connsiteY2" fmla="*/ 1944216 h 1944216"/>
              <a:gd name="connsiteX3" fmla="*/ 0 w 1944216"/>
              <a:gd name="connsiteY3" fmla="*/ 972108 h 1944216"/>
              <a:gd name="connsiteX4" fmla="*/ 972108 w 1944216"/>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1944216">
                <a:moveTo>
                  <a:pt x="972108" y="0"/>
                </a:moveTo>
                <a:cubicBezTo>
                  <a:pt x="1508988" y="0"/>
                  <a:pt x="1944216" y="435228"/>
                  <a:pt x="1944216" y="972108"/>
                </a:cubicBezTo>
                <a:cubicBezTo>
                  <a:pt x="1944216" y="1508988"/>
                  <a:pt x="1508988" y="1944216"/>
                  <a:pt x="972108" y="1944216"/>
                </a:cubicBezTo>
                <a:cubicBezTo>
                  <a:pt x="435228" y="1944216"/>
                  <a:pt x="0" y="1508988"/>
                  <a:pt x="0" y="972108"/>
                </a:cubicBezTo>
                <a:cubicBezTo>
                  <a:pt x="0" y="435228"/>
                  <a:pt x="435228" y="0"/>
                  <a:pt x="972108"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3384702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3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4B6C8D5-790D-4838-AC96-EF8051EC8BC4}"/>
              </a:ext>
            </a:extLst>
          </p:cNvPr>
          <p:cNvSpPr>
            <a:spLocks noGrp="1"/>
          </p:cNvSpPr>
          <p:nvPr>
            <p:ph type="pic" sz="quarter" idx="10"/>
          </p:nvPr>
        </p:nvSpPr>
        <p:spPr>
          <a:xfrm>
            <a:off x="7829549" y="1509713"/>
            <a:ext cx="2628902" cy="3838575"/>
          </a:xfrm>
          <a:custGeom>
            <a:avLst/>
            <a:gdLst>
              <a:gd name="connsiteX0" fmla="*/ 0 w 2628902"/>
              <a:gd name="connsiteY0" fmla="*/ 0 h 3838575"/>
              <a:gd name="connsiteX1" fmla="*/ 2628902 w 2628902"/>
              <a:gd name="connsiteY1" fmla="*/ 0 h 3838575"/>
              <a:gd name="connsiteX2" fmla="*/ 2628902 w 2628902"/>
              <a:gd name="connsiteY2" fmla="*/ 3838575 h 3838575"/>
              <a:gd name="connsiteX3" fmla="*/ 0 w 2628902"/>
              <a:gd name="connsiteY3" fmla="*/ 3838575 h 3838575"/>
            </a:gdLst>
            <a:ahLst/>
            <a:cxnLst>
              <a:cxn ang="0">
                <a:pos x="connsiteX0" y="connsiteY0"/>
              </a:cxn>
              <a:cxn ang="0">
                <a:pos x="connsiteX1" y="connsiteY1"/>
              </a:cxn>
              <a:cxn ang="0">
                <a:pos x="connsiteX2" y="connsiteY2"/>
              </a:cxn>
              <a:cxn ang="0">
                <a:pos x="connsiteX3" y="connsiteY3"/>
              </a:cxn>
            </a:cxnLst>
            <a:rect l="l" t="t" r="r" b="b"/>
            <a:pathLst>
              <a:path w="2628902" h="3838575">
                <a:moveTo>
                  <a:pt x="0" y="0"/>
                </a:moveTo>
                <a:lnTo>
                  <a:pt x="2628902" y="0"/>
                </a:lnTo>
                <a:lnTo>
                  <a:pt x="2628902" y="3838575"/>
                </a:lnTo>
                <a:lnTo>
                  <a:pt x="0" y="38385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3117796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4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0C2AE3D-6C0D-417B-8A22-12BB69C9ADC2}"/>
              </a:ext>
            </a:extLst>
          </p:cNvPr>
          <p:cNvSpPr>
            <a:spLocks noGrp="1"/>
          </p:cNvSpPr>
          <p:nvPr>
            <p:ph type="pic" sz="quarter" idx="10"/>
          </p:nvPr>
        </p:nvSpPr>
        <p:spPr>
          <a:xfrm>
            <a:off x="1000125" y="2352675"/>
            <a:ext cx="5095875" cy="3476625"/>
          </a:xfrm>
          <a:custGeom>
            <a:avLst/>
            <a:gdLst>
              <a:gd name="connsiteX0" fmla="*/ 0 w 5095875"/>
              <a:gd name="connsiteY0" fmla="*/ 0 h 3476625"/>
              <a:gd name="connsiteX1" fmla="*/ 5095875 w 5095875"/>
              <a:gd name="connsiteY1" fmla="*/ 0 h 3476625"/>
              <a:gd name="connsiteX2" fmla="*/ 5095875 w 5095875"/>
              <a:gd name="connsiteY2" fmla="*/ 3476625 h 3476625"/>
              <a:gd name="connsiteX3" fmla="*/ 0 w 5095875"/>
              <a:gd name="connsiteY3" fmla="*/ 3476625 h 3476625"/>
            </a:gdLst>
            <a:ahLst/>
            <a:cxnLst>
              <a:cxn ang="0">
                <a:pos x="connsiteX0" y="connsiteY0"/>
              </a:cxn>
              <a:cxn ang="0">
                <a:pos x="connsiteX1" y="connsiteY1"/>
              </a:cxn>
              <a:cxn ang="0">
                <a:pos x="connsiteX2" y="connsiteY2"/>
              </a:cxn>
              <a:cxn ang="0">
                <a:pos x="connsiteX3" y="connsiteY3"/>
              </a:cxn>
            </a:cxnLst>
            <a:rect l="l" t="t" r="r" b="b"/>
            <a:pathLst>
              <a:path w="5095875" h="3476625">
                <a:moveTo>
                  <a:pt x="0" y="0"/>
                </a:moveTo>
                <a:lnTo>
                  <a:pt x="5095875" y="0"/>
                </a:lnTo>
                <a:lnTo>
                  <a:pt x="5095875" y="3476625"/>
                </a:lnTo>
                <a:lnTo>
                  <a:pt x="0" y="347662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0947135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1_Full Image without Header &amp; Footer">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9AED0526-8CFC-49E9-A578-71BF15C64BBD}"/>
              </a:ext>
            </a:extLst>
          </p:cNvPr>
          <p:cNvSpPr>
            <a:spLocks noGrp="1"/>
          </p:cNvSpPr>
          <p:nvPr>
            <p:ph type="pic" sz="quarter" idx="12"/>
          </p:nvPr>
        </p:nvSpPr>
        <p:spPr>
          <a:xfrm>
            <a:off x="5747658" y="0"/>
            <a:ext cx="2743200" cy="2743200"/>
          </a:xfrm>
          <a:custGeom>
            <a:avLst/>
            <a:gdLst>
              <a:gd name="connsiteX0" fmla="*/ 0 w 2216995"/>
              <a:gd name="connsiteY0" fmla="*/ 0 h 2216995"/>
              <a:gd name="connsiteX1" fmla="*/ 2216995 w 2216995"/>
              <a:gd name="connsiteY1" fmla="*/ 0 h 2216995"/>
              <a:gd name="connsiteX2" fmla="*/ 2216995 w 2216995"/>
              <a:gd name="connsiteY2" fmla="*/ 2216995 h 2216995"/>
              <a:gd name="connsiteX3" fmla="*/ 0 w 2216995"/>
              <a:gd name="connsiteY3" fmla="*/ 2216995 h 2216995"/>
            </a:gdLst>
            <a:ahLst/>
            <a:cxnLst>
              <a:cxn ang="0">
                <a:pos x="connsiteX0" y="connsiteY0"/>
              </a:cxn>
              <a:cxn ang="0">
                <a:pos x="connsiteX1" y="connsiteY1"/>
              </a:cxn>
              <a:cxn ang="0">
                <a:pos x="connsiteX2" y="connsiteY2"/>
              </a:cxn>
              <a:cxn ang="0">
                <a:pos x="connsiteX3" y="connsiteY3"/>
              </a:cxn>
            </a:cxnLst>
            <a:rect l="l" t="t" r="r" b="b"/>
            <a:pathLst>
              <a:path w="2216995" h="2216995">
                <a:moveTo>
                  <a:pt x="0" y="0"/>
                </a:moveTo>
                <a:lnTo>
                  <a:pt x="2216995" y="0"/>
                </a:lnTo>
                <a:lnTo>
                  <a:pt x="2216995" y="2216995"/>
                </a:lnTo>
                <a:lnTo>
                  <a:pt x="0" y="2216995"/>
                </a:lnTo>
                <a:close/>
              </a:path>
            </a:pathLst>
          </a:custGeom>
        </p:spPr>
        <p:txBody>
          <a:bodyPr wrap="square" anchor="ctr">
            <a:noAutofit/>
          </a:bodyPr>
          <a:lstStyle>
            <a:lvl1pPr marL="0" indent="0" algn="ctr">
              <a:buNone/>
              <a:defRPr sz="1200"/>
            </a:lvl1pPr>
          </a:lstStyle>
          <a:p>
            <a:endParaRPr lang="en-US" dirty="0"/>
          </a:p>
        </p:txBody>
      </p:sp>
      <p:sp>
        <p:nvSpPr>
          <p:cNvPr id="4" name="Picture Placeholder 16">
            <a:extLst>
              <a:ext uri="{FF2B5EF4-FFF2-40B4-BE49-F238E27FC236}">
                <a16:creationId xmlns:a16="http://schemas.microsoft.com/office/drawing/2014/main" id="{FF4F94B2-F1C0-4283-BA59-EF479F438DD5}"/>
              </a:ext>
            </a:extLst>
          </p:cNvPr>
          <p:cNvSpPr>
            <a:spLocks noGrp="1"/>
          </p:cNvSpPr>
          <p:nvPr>
            <p:ph type="pic" sz="quarter" idx="13"/>
          </p:nvPr>
        </p:nvSpPr>
        <p:spPr>
          <a:xfrm>
            <a:off x="6879770" y="2743200"/>
            <a:ext cx="1611086" cy="1611086"/>
          </a:xfrm>
          <a:custGeom>
            <a:avLst/>
            <a:gdLst>
              <a:gd name="connsiteX0" fmla="*/ 0 w 1095594"/>
              <a:gd name="connsiteY0" fmla="*/ 0 h 1095594"/>
              <a:gd name="connsiteX1" fmla="*/ 1095594 w 1095594"/>
              <a:gd name="connsiteY1" fmla="*/ 0 h 1095594"/>
              <a:gd name="connsiteX2" fmla="*/ 1095594 w 1095594"/>
              <a:gd name="connsiteY2" fmla="*/ 1095594 h 1095594"/>
              <a:gd name="connsiteX3" fmla="*/ 0 w 1095594"/>
              <a:gd name="connsiteY3" fmla="*/ 1095594 h 1095594"/>
            </a:gdLst>
            <a:ahLst/>
            <a:cxnLst>
              <a:cxn ang="0">
                <a:pos x="connsiteX0" y="connsiteY0"/>
              </a:cxn>
              <a:cxn ang="0">
                <a:pos x="connsiteX1" y="connsiteY1"/>
              </a:cxn>
              <a:cxn ang="0">
                <a:pos x="connsiteX2" y="connsiteY2"/>
              </a:cxn>
              <a:cxn ang="0">
                <a:pos x="connsiteX3" y="connsiteY3"/>
              </a:cxn>
            </a:cxnLst>
            <a:rect l="l" t="t" r="r" b="b"/>
            <a:pathLst>
              <a:path w="1095594" h="1095594">
                <a:moveTo>
                  <a:pt x="0" y="0"/>
                </a:moveTo>
                <a:lnTo>
                  <a:pt x="1095594" y="0"/>
                </a:lnTo>
                <a:lnTo>
                  <a:pt x="1095594" y="1095594"/>
                </a:lnTo>
                <a:lnTo>
                  <a:pt x="0" y="1095594"/>
                </a:lnTo>
                <a:close/>
              </a:path>
            </a:pathLst>
          </a:custGeom>
        </p:spPr>
        <p:txBody>
          <a:bodyPr wrap="square" anchor="ctr">
            <a:noAutofit/>
          </a:bodyPr>
          <a:lstStyle>
            <a:lvl1pPr marL="0" indent="0" algn="ctr">
              <a:buNone/>
              <a:defRPr sz="1200"/>
            </a:lvl1pPr>
          </a:lstStyle>
          <a:p>
            <a:endParaRPr lang="en-US" dirty="0"/>
          </a:p>
        </p:txBody>
      </p:sp>
      <p:sp>
        <p:nvSpPr>
          <p:cNvPr id="6" name="Picture Placeholder 12">
            <a:extLst>
              <a:ext uri="{FF2B5EF4-FFF2-40B4-BE49-F238E27FC236}">
                <a16:creationId xmlns:a16="http://schemas.microsoft.com/office/drawing/2014/main" id="{8F777606-007A-4704-B8AF-31F26F380819}"/>
              </a:ext>
            </a:extLst>
          </p:cNvPr>
          <p:cNvSpPr>
            <a:spLocks noGrp="1"/>
          </p:cNvSpPr>
          <p:nvPr>
            <p:ph type="pic" sz="quarter" idx="11"/>
          </p:nvPr>
        </p:nvSpPr>
        <p:spPr>
          <a:xfrm>
            <a:off x="8490857" y="0"/>
            <a:ext cx="3701143" cy="6857999"/>
          </a:xfrm>
          <a:custGeom>
            <a:avLst/>
            <a:gdLst>
              <a:gd name="connsiteX0" fmla="*/ 0 w 3259879"/>
              <a:gd name="connsiteY0" fmla="*/ 0 h 4430803"/>
              <a:gd name="connsiteX1" fmla="*/ 3259879 w 3259879"/>
              <a:gd name="connsiteY1" fmla="*/ 0 h 4430803"/>
              <a:gd name="connsiteX2" fmla="*/ 3259879 w 3259879"/>
              <a:gd name="connsiteY2" fmla="*/ 4430803 h 4430803"/>
              <a:gd name="connsiteX3" fmla="*/ 0 w 3259879"/>
              <a:gd name="connsiteY3" fmla="*/ 4430803 h 4430803"/>
            </a:gdLst>
            <a:ahLst/>
            <a:cxnLst>
              <a:cxn ang="0">
                <a:pos x="connsiteX0" y="connsiteY0"/>
              </a:cxn>
              <a:cxn ang="0">
                <a:pos x="connsiteX1" y="connsiteY1"/>
              </a:cxn>
              <a:cxn ang="0">
                <a:pos x="connsiteX2" y="connsiteY2"/>
              </a:cxn>
              <a:cxn ang="0">
                <a:pos x="connsiteX3" y="connsiteY3"/>
              </a:cxn>
            </a:cxnLst>
            <a:rect l="l" t="t" r="r" b="b"/>
            <a:pathLst>
              <a:path w="3259879" h="4430803">
                <a:moveTo>
                  <a:pt x="0" y="0"/>
                </a:moveTo>
                <a:lnTo>
                  <a:pt x="3259879" y="0"/>
                </a:lnTo>
                <a:lnTo>
                  <a:pt x="3259879" y="4430803"/>
                </a:lnTo>
                <a:lnTo>
                  <a:pt x="0" y="4430803"/>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47571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2_Full Image without Header &amp; Footer">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A1AF43AA-1FAF-4736-A9E9-C84D60C059F9}"/>
              </a:ext>
            </a:extLst>
          </p:cNvPr>
          <p:cNvSpPr>
            <a:spLocks noGrp="1"/>
          </p:cNvSpPr>
          <p:nvPr>
            <p:ph type="pic" sz="quarter" idx="14"/>
          </p:nvPr>
        </p:nvSpPr>
        <p:spPr>
          <a:xfrm>
            <a:off x="865564" y="1664009"/>
            <a:ext cx="3846877" cy="4429060"/>
          </a:xfrm>
          <a:custGeom>
            <a:avLst/>
            <a:gdLst>
              <a:gd name="connsiteX0" fmla="*/ 0 w 3846877"/>
              <a:gd name="connsiteY0" fmla="*/ 0 h 4429060"/>
              <a:gd name="connsiteX1" fmla="*/ 3846877 w 3846877"/>
              <a:gd name="connsiteY1" fmla="*/ 2216769 h 4429060"/>
              <a:gd name="connsiteX2" fmla="*/ 0 w 3846877"/>
              <a:gd name="connsiteY2" fmla="*/ 4429060 h 4429060"/>
            </a:gdLst>
            <a:ahLst/>
            <a:cxnLst>
              <a:cxn ang="0">
                <a:pos x="connsiteX0" y="connsiteY0"/>
              </a:cxn>
              <a:cxn ang="0">
                <a:pos x="connsiteX1" y="connsiteY1"/>
              </a:cxn>
              <a:cxn ang="0">
                <a:pos x="connsiteX2" y="connsiteY2"/>
              </a:cxn>
            </a:cxnLst>
            <a:rect l="l" t="t" r="r" b="b"/>
            <a:pathLst>
              <a:path w="3846877" h="4429060">
                <a:moveTo>
                  <a:pt x="0" y="0"/>
                </a:moveTo>
                <a:lnTo>
                  <a:pt x="3846877" y="2216769"/>
                </a:lnTo>
                <a:lnTo>
                  <a:pt x="0" y="442906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5905801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0_Full Image without Header &amp; Footer">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3C2497F-40D9-422A-A348-729BED25D0E2}"/>
              </a:ext>
            </a:extLst>
          </p:cNvPr>
          <p:cNvSpPr>
            <a:spLocks noGrp="1"/>
          </p:cNvSpPr>
          <p:nvPr>
            <p:ph type="pic" sz="quarter" idx="11"/>
          </p:nvPr>
        </p:nvSpPr>
        <p:spPr>
          <a:xfrm>
            <a:off x="5315278" y="743622"/>
            <a:ext cx="6133772" cy="2489936"/>
          </a:xfrm>
          <a:custGeom>
            <a:avLst/>
            <a:gdLst>
              <a:gd name="connsiteX0" fmla="*/ 0 w 6133772"/>
              <a:gd name="connsiteY0" fmla="*/ 0 h 2738930"/>
              <a:gd name="connsiteX1" fmla="*/ 6133772 w 6133772"/>
              <a:gd name="connsiteY1" fmla="*/ 0 h 2738930"/>
              <a:gd name="connsiteX2" fmla="*/ 6133772 w 6133772"/>
              <a:gd name="connsiteY2" fmla="*/ 2738930 h 2738930"/>
              <a:gd name="connsiteX3" fmla="*/ 0 w 6133772"/>
              <a:gd name="connsiteY3" fmla="*/ 2738930 h 2738930"/>
            </a:gdLst>
            <a:ahLst/>
            <a:cxnLst>
              <a:cxn ang="0">
                <a:pos x="connsiteX0" y="connsiteY0"/>
              </a:cxn>
              <a:cxn ang="0">
                <a:pos x="connsiteX1" y="connsiteY1"/>
              </a:cxn>
              <a:cxn ang="0">
                <a:pos x="connsiteX2" y="connsiteY2"/>
              </a:cxn>
              <a:cxn ang="0">
                <a:pos x="connsiteX3" y="connsiteY3"/>
              </a:cxn>
            </a:cxnLst>
            <a:rect l="l" t="t" r="r" b="b"/>
            <a:pathLst>
              <a:path w="6133772" h="2738930">
                <a:moveTo>
                  <a:pt x="0" y="0"/>
                </a:moveTo>
                <a:lnTo>
                  <a:pt x="6133772" y="0"/>
                </a:lnTo>
                <a:lnTo>
                  <a:pt x="6133772" y="2738930"/>
                </a:lnTo>
                <a:lnTo>
                  <a:pt x="0" y="2738930"/>
                </a:lnTo>
                <a:close/>
              </a:path>
            </a:pathLst>
          </a:custGeom>
        </p:spPr>
        <p:txBody>
          <a:bodyPr wrap="square" anchor="ctr">
            <a:noAutofit/>
          </a:bodyPr>
          <a:lstStyle>
            <a:lvl1pPr marL="0" indent="0" algn="ctr">
              <a:buNone/>
              <a:defRPr sz="1200"/>
            </a:lvl1pPr>
          </a:lstStyle>
          <a:p>
            <a:endParaRPr lang="en-US" dirty="0"/>
          </a:p>
        </p:txBody>
      </p:sp>
      <p:sp>
        <p:nvSpPr>
          <p:cNvPr id="4" name="Picture Placeholder 9">
            <a:extLst>
              <a:ext uri="{FF2B5EF4-FFF2-40B4-BE49-F238E27FC236}">
                <a16:creationId xmlns:a16="http://schemas.microsoft.com/office/drawing/2014/main" id="{C96FB431-5A29-4A28-ADC3-6FF789ECE7A5}"/>
              </a:ext>
            </a:extLst>
          </p:cNvPr>
          <p:cNvSpPr>
            <a:spLocks noGrp="1"/>
          </p:cNvSpPr>
          <p:nvPr>
            <p:ph type="pic" sz="quarter" idx="12"/>
          </p:nvPr>
        </p:nvSpPr>
        <p:spPr>
          <a:xfrm>
            <a:off x="5315278" y="3624442"/>
            <a:ext cx="6133772" cy="2489936"/>
          </a:xfrm>
          <a:custGeom>
            <a:avLst/>
            <a:gdLst>
              <a:gd name="connsiteX0" fmla="*/ 0 w 6133772"/>
              <a:gd name="connsiteY0" fmla="*/ 0 h 2738930"/>
              <a:gd name="connsiteX1" fmla="*/ 6133772 w 6133772"/>
              <a:gd name="connsiteY1" fmla="*/ 0 h 2738930"/>
              <a:gd name="connsiteX2" fmla="*/ 6133772 w 6133772"/>
              <a:gd name="connsiteY2" fmla="*/ 2738930 h 2738930"/>
              <a:gd name="connsiteX3" fmla="*/ 0 w 6133772"/>
              <a:gd name="connsiteY3" fmla="*/ 2738930 h 2738930"/>
            </a:gdLst>
            <a:ahLst/>
            <a:cxnLst>
              <a:cxn ang="0">
                <a:pos x="connsiteX0" y="connsiteY0"/>
              </a:cxn>
              <a:cxn ang="0">
                <a:pos x="connsiteX1" y="connsiteY1"/>
              </a:cxn>
              <a:cxn ang="0">
                <a:pos x="connsiteX2" y="connsiteY2"/>
              </a:cxn>
              <a:cxn ang="0">
                <a:pos x="connsiteX3" y="connsiteY3"/>
              </a:cxn>
            </a:cxnLst>
            <a:rect l="l" t="t" r="r" b="b"/>
            <a:pathLst>
              <a:path w="6133772" h="2738930">
                <a:moveTo>
                  <a:pt x="0" y="0"/>
                </a:moveTo>
                <a:lnTo>
                  <a:pt x="6133772" y="0"/>
                </a:lnTo>
                <a:lnTo>
                  <a:pt x="6133772" y="2738930"/>
                </a:lnTo>
                <a:lnTo>
                  <a:pt x="0" y="273893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512689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7630"/>
      </p:ext>
    </p:extLst>
  </p:cSld>
  <p:clrMap bg1="lt1" tx1="dk1" bg2="lt2" tx2="dk2" accent1="accent1" accent2="accent2" accent3="accent3" accent4="accent4" accent5="accent5" accent6="accent6" hlink="hlink" folHlink="folHlink"/>
  <p:sldLayoutIdLst>
    <p:sldLayoutId id="2147483775" r:id="rId1"/>
    <p:sldLayoutId id="2147483778" r:id="rId2"/>
    <p:sldLayoutId id="2147483776" r:id="rId3"/>
    <p:sldLayoutId id="2147483777" r:id="rId4"/>
    <p:sldLayoutId id="2147483779" r:id="rId5"/>
    <p:sldLayoutId id="2147483780" r:id="rId6"/>
    <p:sldLayoutId id="2147483787" r:id="rId7"/>
    <p:sldLayoutId id="2147483788" r:id="rId8"/>
    <p:sldLayoutId id="2147483786" r:id="rId9"/>
    <p:sldLayoutId id="2147483785" r:id="rId10"/>
    <p:sldLayoutId id="2147483781" r:id="rId11"/>
    <p:sldLayoutId id="2147483782" r:id="rId12"/>
    <p:sldLayoutId id="2147483793" r:id="rId13"/>
    <p:sldLayoutId id="2147483818" r:id="rId14"/>
    <p:sldLayoutId id="2147483817" r:id="rId15"/>
    <p:sldLayoutId id="2147483789" r:id="rId16"/>
    <p:sldLayoutId id="2147483790" r:id="rId17"/>
    <p:sldLayoutId id="2147483791" r:id="rId18"/>
    <p:sldLayoutId id="2147483794" r:id="rId19"/>
    <p:sldLayoutId id="2147483795" r:id="rId20"/>
    <p:sldLayoutId id="2147483796" r:id="rId21"/>
    <p:sldLayoutId id="2147483797" r:id="rId22"/>
    <p:sldLayoutId id="2147483798" r:id="rId23"/>
    <p:sldLayoutId id="2147483792" r:id="rId24"/>
    <p:sldLayoutId id="2147483799" r:id="rId25"/>
    <p:sldLayoutId id="2147483800" r:id="rId26"/>
    <p:sldLayoutId id="2147483802" r:id="rId27"/>
    <p:sldLayoutId id="2147483803" r:id="rId28"/>
    <p:sldLayoutId id="2147483804" r:id="rId29"/>
    <p:sldLayoutId id="2147483805" r:id="rId30"/>
    <p:sldLayoutId id="2147483806" r:id="rId31"/>
    <p:sldLayoutId id="2147483801" r:id="rId32"/>
    <p:sldLayoutId id="2147483783" r:id="rId33"/>
    <p:sldLayoutId id="2147483784"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5" r:id="rId43"/>
    <p:sldLayoutId id="2147483816" r:id="rId44"/>
  </p:sldLayoutIdLst>
  <p:hf hdr="0" ftr="0" dt="0"/>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ctr"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chart" Target="../charts/char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10.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0.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54.jpeg"/><Relationship Id="rId4" Type="http://schemas.openxmlformats.org/officeDocument/2006/relationships/image" Target="../media/image53.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544856-518A-4CF5-B007-D24F6C6C90D7}"/>
              </a:ext>
            </a:extLst>
          </p:cNvPr>
          <p:cNvSpPr txBox="1"/>
          <p:nvPr/>
        </p:nvSpPr>
        <p:spPr>
          <a:xfrm>
            <a:off x="1180201" y="1414493"/>
            <a:ext cx="7558357" cy="2144177"/>
          </a:xfrm>
          <a:prstGeom prst="rect">
            <a:avLst/>
          </a:prstGeom>
          <a:noFill/>
        </p:spPr>
        <p:txBody>
          <a:bodyPr wrap="square">
            <a:spAutoFit/>
          </a:bodyPr>
          <a:lstStyle/>
          <a:p>
            <a:pPr>
              <a:lnSpc>
                <a:spcPts val="8000"/>
              </a:lnSpc>
            </a:pPr>
            <a:r>
              <a:rPr lang="en-US" sz="7000" b="1" dirty="0">
                <a:solidFill>
                  <a:schemeClr val="accent2"/>
                </a:solidFill>
                <a:latin typeface="Oswald Light" pitchFamily="2" charset="0"/>
              </a:rPr>
              <a:t>Predicting</a:t>
            </a:r>
            <a:r>
              <a:rPr lang="en-US" sz="7000" b="1" dirty="0">
                <a:latin typeface="Oswald Light" pitchFamily="2" charset="0"/>
              </a:rPr>
              <a:t> pneumonia disease using CNN</a:t>
            </a:r>
          </a:p>
        </p:txBody>
      </p:sp>
      <p:grpSp>
        <p:nvGrpSpPr>
          <p:cNvPr id="9" name="Group 8">
            <a:extLst>
              <a:ext uri="{FF2B5EF4-FFF2-40B4-BE49-F238E27FC236}">
                <a16:creationId xmlns:a16="http://schemas.microsoft.com/office/drawing/2014/main" id="{47C92AC0-AA5F-4D07-80A5-9CF692A11246}"/>
              </a:ext>
            </a:extLst>
          </p:cNvPr>
          <p:cNvGrpSpPr/>
          <p:nvPr/>
        </p:nvGrpSpPr>
        <p:grpSpPr>
          <a:xfrm>
            <a:off x="3665808" y="4208654"/>
            <a:ext cx="5849792" cy="2123658"/>
            <a:chOff x="6269397" y="729249"/>
            <a:chExt cx="5849792" cy="2123658"/>
          </a:xfrm>
        </p:grpSpPr>
        <p:sp>
          <p:nvSpPr>
            <p:cNvPr id="10" name="Oval 9">
              <a:extLst>
                <a:ext uri="{FF2B5EF4-FFF2-40B4-BE49-F238E27FC236}">
                  <a16:creationId xmlns:a16="http://schemas.microsoft.com/office/drawing/2014/main" id="{97BA37F3-5A28-4B88-AA14-47DAD193241E}"/>
                </a:ext>
              </a:extLst>
            </p:cNvPr>
            <p:cNvSpPr/>
            <p:nvPr/>
          </p:nvSpPr>
          <p:spPr>
            <a:xfrm>
              <a:off x="7735887" y="841393"/>
              <a:ext cx="480906" cy="523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B41A7AD-AE21-4357-B3D7-3D6603E48048}"/>
                </a:ext>
              </a:extLst>
            </p:cNvPr>
            <p:cNvSpPr txBox="1"/>
            <p:nvPr/>
          </p:nvSpPr>
          <p:spPr>
            <a:xfrm>
              <a:off x="6269397" y="729249"/>
              <a:ext cx="5849792" cy="2123658"/>
            </a:xfrm>
            <a:prstGeom prst="rect">
              <a:avLst/>
            </a:prstGeom>
            <a:noFill/>
          </p:spPr>
          <p:txBody>
            <a:bodyPr wrap="square">
              <a:spAutoFit/>
            </a:bodyPr>
            <a:lstStyle/>
            <a:p>
              <a:pPr algn="ctr"/>
              <a:r>
                <a:rPr lang="en-US" sz="4400" dirty="0">
                  <a:solidFill>
                    <a:schemeClr val="accent6"/>
                  </a:solidFill>
                  <a:latin typeface="Oswald Light" pitchFamily="2" charset="0"/>
                </a:rPr>
                <a:t>Supervised By</a:t>
              </a:r>
            </a:p>
            <a:p>
              <a:pPr algn="ctr"/>
              <a:r>
                <a:rPr lang="en-US" sz="4400" dirty="0">
                  <a:solidFill>
                    <a:schemeClr val="accent6"/>
                  </a:solidFill>
                  <a:latin typeface="Oswald Light" pitchFamily="2" charset="0"/>
                </a:rPr>
                <a:t>Dr. Sabah Sayed </a:t>
              </a:r>
            </a:p>
            <a:p>
              <a:pPr algn="ctr"/>
              <a:r>
                <a:rPr lang="en-US" sz="4400" dirty="0">
                  <a:solidFill>
                    <a:schemeClr val="accent6"/>
                  </a:solidFill>
                  <a:latin typeface="Oswald Light" pitchFamily="2" charset="0"/>
                </a:rPr>
                <a:t>TA. </a:t>
              </a:r>
              <a:r>
                <a:rPr lang="en-US" sz="4400" dirty="0" err="1">
                  <a:solidFill>
                    <a:schemeClr val="accent6"/>
                  </a:solidFill>
                  <a:latin typeface="Oswald Light" pitchFamily="2" charset="0"/>
                </a:rPr>
                <a:t>Menna</a:t>
              </a:r>
              <a:r>
                <a:rPr lang="en-US" sz="4400" dirty="0">
                  <a:solidFill>
                    <a:schemeClr val="accent6"/>
                  </a:solidFill>
                  <a:latin typeface="Oswald Light" pitchFamily="2" charset="0"/>
                </a:rPr>
                <a:t> Youssef</a:t>
              </a:r>
            </a:p>
          </p:txBody>
        </p:sp>
      </p:grpSp>
      <p:pic>
        <p:nvPicPr>
          <p:cNvPr id="2" name="Picture 1">
            <a:extLst>
              <a:ext uri="{FF2B5EF4-FFF2-40B4-BE49-F238E27FC236}">
                <a16:creationId xmlns:a16="http://schemas.microsoft.com/office/drawing/2014/main" id="{D4BB3A36-F985-524B-7939-2D98EED22AEE}"/>
              </a:ext>
            </a:extLst>
          </p:cNvPr>
          <p:cNvPicPr>
            <a:picLocks noChangeAspect="1"/>
          </p:cNvPicPr>
          <p:nvPr/>
        </p:nvPicPr>
        <p:blipFill>
          <a:blip r:embed="rId2"/>
          <a:stretch>
            <a:fillRect/>
          </a:stretch>
        </p:blipFill>
        <p:spPr>
          <a:xfrm>
            <a:off x="9024458" y="3899797"/>
            <a:ext cx="3206774" cy="2432515"/>
          </a:xfrm>
          <a:prstGeom prst="rect">
            <a:avLst/>
          </a:prstGeom>
        </p:spPr>
      </p:pic>
      <p:sp>
        <p:nvSpPr>
          <p:cNvPr id="5" name="TextBox 4">
            <a:extLst>
              <a:ext uri="{FF2B5EF4-FFF2-40B4-BE49-F238E27FC236}">
                <a16:creationId xmlns:a16="http://schemas.microsoft.com/office/drawing/2014/main" id="{35AF1E2B-803D-6ABD-F91C-6CB8C674C2D9}"/>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 </a:t>
            </a:r>
            <a:r>
              <a:rPr lang="en-US" b="1" dirty="0"/>
              <a:t>of 39 </a:t>
            </a:r>
          </a:p>
        </p:txBody>
      </p:sp>
    </p:spTree>
    <p:extLst>
      <p:ext uri="{BB962C8B-B14F-4D97-AF65-F5344CB8AC3E}">
        <p14:creationId xmlns:p14="http://schemas.microsoft.com/office/powerpoint/2010/main" val="1863511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1420363" y="3089581"/>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450007-E453-2F8E-E88D-4E8F062D54E5}"/>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Problem definition</a:t>
            </a:r>
          </a:p>
        </p:txBody>
      </p:sp>
      <p:sp>
        <p:nvSpPr>
          <p:cNvPr id="4" name="TextBox 5">
            <a:extLst>
              <a:ext uri="{FF2B5EF4-FFF2-40B4-BE49-F238E27FC236}">
                <a16:creationId xmlns:a16="http://schemas.microsoft.com/office/drawing/2014/main" id="{CF4947D0-5729-A444-FF20-B4BFCDC7008B}"/>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The solution by using computational method like our project</a:t>
            </a:r>
          </a:p>
        </p:txBody>
      </p:sp>
      <p:sp>
        <p:nvSpPr>
          <p:cNvPr id="5" name="Freeform 4">
            <a:extLst>
              <a:ext uri="{FF2B5EF4-FFF2-40B4-BE49-F238E27FC236}">
                <a16:creationId xmlns:a16="http://schemas.microsoft.com/office/drawing/2014/main" id="{982B5646-41D5-D5C5-C861-6BFAE4DD33E9}"/>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95">
            <a:extLst>
              <a:ext uri="{FF2B5EF4-FFF2-40B4-BE49-F238E27FC236}">
                <a16:creationId xmlns:a16="http://schemas.microsoft.com/office/drawing/2014/main" id="{800B5FC6-CC88-1D6A-9F9E-3FD4766385F8}"/>
              </a:ext>
            </a:extLst>
          </p:cNvPr>
          <p:cNvSpPr>
            <a:spLocks/>
          </p:cNvSpPr>
          <p:nvPr/>
        </p:nvSpPr>
        <p:spPr bwMode="auto">
          <a:xfrm rot="3391105">
            <a:off x="2626707" y="1679529"/>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5">
            <a:extLst>
              <a:ext uri="{FF2B5EF4-FFF2-40B4-BE49-F238E27FC236}">
                <a16:creationId xmlns:a16="http://schemas.microsoft.com/office/drawing/2014/main" id="{8017E3A4-DCB3-C92A-ED73-81B7CB366534}"/>
              </a:ext>
            </a:extLst>
          </p:cNvPr>
          <p:cNvSpPr>
            <a:spLocks/>
          </p:cNvSpPr>
          <p:nvPr/>
        </p:nvSpPr>
        <p:spPr bwMode="auto">
          <a:xfrm rot="3391105">
            <a:off x="2607154" y="2275083"/>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5">
            <a:extLst>
              <a:ext uri="{FF2B5EF4-FFF2-40B4-BE49-F238E27FC236}">
                <a16:creationId xmlns:a16="http://schemas.microsoft.com/office/drawing/2014/main" id="{E3BC110F-0B92-7456-900E-D0F512898D1E}"/>
              </a:ext>
            </a:extLst>
          </p:cNvPr>
          <p:cNvSpPr txBox="1"/>
          <p:nvPr/>
        </p:nvSpPr>
        <p:spPr>
          <a:xfrm>
            <a:off x="3013374" y="1683314"/>
            <a:ext cx="9006991" cy="492443"/>
          </a:xfrm>
          <a:prstGeom prst="rect">
            <a:avLst/>
          </a:prstGeom>
        </p:spPr>
        <p:txBody>
          <a:bodyPr wrap="square" lIns="0" tIns="0" rIns="0" bIns="0" rtlCol="0" anchor="t">
            <a:spAutoFit/>
          </a:bodyPr>
          <a:lstStyle/>
          <a:p>
            <a:r>
              <a:rPr lang="en-US" sz="1600" dirty="0">
                <a:latin typeface="Caladea Bold"/>
              </a:rPr>
              <a:t>Build a good model with good accuracy this model takes a photo and classify pneumonia or normal this mean we have computer vision problem</a:t>
            </a:r>
          </a:p>
        </p:txBody>
      </p:sp>
      <p:sp>
        <p:nvSpPr>
          <p:cNvPr id="11" name="TextBox 5">
            <a:extLst>
              <a:ext uri="{FF2B5EF4-FFF2-40B4-BE49-F238E27FC236}">
                <a16:creationId xmlns:a16="http://schemas.microsoft.com/office/drawing/2014/main" id="{A8FC3DF7-67C5-FD68-63F6-ADDF81AD776C}"/>
              </a:ext>
            </a:extLst>
          </p:cNvPr>
          <p:cNvSpPr txBox="1"/>
          <p:nvPr/>
        </p:nvSpPr>
        <p:spPr>
          <a:xfrm>
            <a:off x="3013374" y="2304959"/>
            <a:ext cx="9006991" cy="492443"/>
          </a:xfrm>
          <a:prstGeom prst="rect">
            <a:avLst/>
          </a:prstGeom>
        </p:spPr>
        <p:txBody>
          <a:bodyPr wrap="square" lIns="0" tIns="0" rIns="0" bIns="0" rtlCol="0" anchor="t">
            <a:spAutoFit/>
          </a:bodyPr>
          <a:lstStyle/>
          <a:p>
            <a:r>
              <a:rPr lang="en-US" sz="1600" dirty="0">
                <a:latin typeface="Caladea Bold"/>
              </a:rPr>
              <a:t>This will save money and also time because our website will be free for everyone just user join and enter information and upload photo so he don’t need to go anywhere</a:t>
            </a:r>
          </a:p>
        </p:txBody>
      </p:sp>
      <p:sp>
        <p:nvSpPr>
          <p:cNvPr id="9" name="TextBox 8">
            <a:extLst>
              <a:ext uri="{FF2B5EF4-FFF2-40B4-BE49-F238E27FC236}">
                <a16:creationId xmlns:a16="http://schemas.microsoft.com/office/drawing/2014/main" id="{BE3A9F13-5388-2179-70C0-E8B7E299C9D9}"/>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10 </a:t>
            </a:r>
            <a:r>
              <a:rPr lang="en-US" b="1" dirty="0"/>
              <a:t>of 39 </a:t>
            </a:r>
          </a:p>
        </p:txBody>
      </p:sp>
    </p:spTree>
    <p:extLst>
      <p:ext uri="{BB962C8B-B14F-4D97-AF65-F5344CB8AC3E}">
        <p14:creationId xmlns:p14="http://schemas.microsoft.com/office/powerpoint/2010/main" val="3192859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636879"/>
            <a:ext cx="9693306" cy="861774"/>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First paper authors V. </a:t>
            </a:r>
            <a:r>
              <a:rPr lang="en-US" sz="2800" dirty="0" err="1">
                <a:solidFill>
                  <a:schemeClr val="accent5">
                    <a:lumMod val="60000"/>
                    <a:lumOff val="40000"/>
                  </a:schemeClr>
                </a:solidFill>
                <a:latin typeface="Caladea Bold"/>
              </a:rPr>
              <a:t>Sirish</a:t>
            </a:r>
            <a:r>
              <a:rPr lang="en-US" sz="2800" dirty="0">
                <a:solidFill>
                  <a:schemeClr val="accent5">
                    <a:lumMod val="60000"/>
                    <a:lumOff val="40000"/>
                  </a:schemeClr>
                </a:solidFill>
                <a:latin typeface="Caladea Bold"/>
              </a:rPr>
              <a:t> Kaushik, Anand Nayyar, Gaurav </a:t>
            </a:r>
            <a:r>
              <a:rPr lang="en-US" sz="2800" dirty="0" err="1">
                <a:solidFill>
                  <a:schemeClr val="accent5">
                    <a:lumMod val="60000"/>
                    <a:lumOff val="40000"/>
                  </a:schemeClr>
                </a:solidFill>
                <a:latin typeface="Caladea Bold"/>
              </a:rPr>
              <a:t>Kataria</a:t>
            </a:r>
            <a:r>
              <a:rPr lang="en-US" sz="2800" dirty="0">
                <a:solidFill>
                  <a:schemeClr val="accent5">
                    <a:lumMod val="60000"/>
                    <a:lumOff val="40000"/>
                  </a:schemeClr>
                </a:solidFill>
                <a:latin typeface="Caladea Bold"/>
              </a:rPr>
              <a:t> and Rachna Jain</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Related work</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27829" y="1740250"/>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1" y="1431483"/>
            <a:ext cx="9006991" cy="246221"/>
          </a:xfrm>
          <a:prstGeom prst="rect">
            <a:avLst/>
          </a:prstGeom>
        </p:spPr>
        <p:txBody>
          <a:bodyPr wrap="square" lIns="0" tIns="0" rIns="0" bIns="0" rtlCol="0" anchor="t">
            <a:spAutoFit/>
          </a:bodyPr>
          <a:lstStyle/>
          <a:p>
            <a:r>
              <a:rPr lang="en-US" sz="1600" dirty="0">
                <a:latin typeface="Caladea Bold"/>
              </a:rPr>
              <a:t>They used four models to compare and take the best of them and this is the structure of the process</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28507" y="1743760"/>
            <a:ext cx="9006991" cy="246221"/>
          </a:xfrm>
          <a:prstGeom prst="rect">
            <a:avLst/>
          </a:prstGeom>
        </p:spPr>
        <p:txBody>
          <a:bodyPr wrap="square" lIns="0" tIns="0" rIns="0" bIns="0" rtlCol="0" anchor="t">
            <a:spAutoFit/>
          </a:bodyPr>
          <a:lstStyle/>
          <a:p>
            <a:r>
              <a:rPr lang="en-US" sz="1600" dirty="0">
                <a:latin typeface="Caladea Bold"/>
              </a:rPr>
              <a:t>Conclusion of the paper </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50842" y="1994323"/>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52808" y="1987754"/>
            <a:ext cx="9006991" cy="1477328"/>
          </a:xfrm>
          <a:prstGeom prst="rect">
            <a:avLst/>
          </a:prstGeom>
        </p:spPr>
        <p:txBody>
          <a:bodyPr wrap="square" lIns="0" tIns="0" rIns="0" bIns="0" rtlCol="0" anchor="t">
            <a:spAutoFit/>
          </a:bodyPr>
          <a:lstStyle/>
          <a:p>
            <a:r>
              <a:rPr lang="en-US" sz="1600" dirty="0">
                <a:latin typeface="Caladea Bold"/>
              </a:rPr>
              <a:t>The validation accuracy, recall and F1 score of CNN classifier model 3 with three convolutional layers are 92.31%, 98% and 94%, respectively, which are quite high compared to other models that were trained. CNN classifier model 4 with four convolutional layers also comes very close in performance with 91.67% validation accuracy, 98% recall and 94% F1 score. Both models have the same recall and F1 scores.</a:t>
            </a:r>
          </a:p>
          <a:p>
            <a:endParaRPr lang="en-US" sz="1600" dirty="0">
              <a:latin typeface="Caladea Bold"/>
            </a:endParaRPr>
          </a:p>
        </p:txBody>
      </p:sp>
      <p:pic>
        <p:nvPicPr>
          <p:cNvPr id="10" name="Picture 9">
            <a:extLst>
              <a:ext uri="{FF2B5EF4-FFF2-40B4-BE49-F238E27FC236}">
                <a16:creationId xmlns:a16="http://schemas.microsoft.com/office/drawing/2014/main" id="{A48ACA7F-62AB-C541-0240-F9CB45F5A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179" y="2976245"/>
            <a:ext cx="7176450" cy="3881755"/>
          </a:xfrm>
          <a:prstGeom prst="rect">
            <a:avLst/>
          </a:prstGeom>
          <a:noFill/>
          <a:ln>
            <a:noFill/>
          </a:ln>
        </p:spPr>
      </p:pic>
      <p:sp>
        <p:nvSpPr>
          <p:cNvPr id="11" name="TextBox 10">
            <a:extLst>
              <a:ext uri="{FF2B5EF4-FFF2-40B4-BE49-F238E27FC236}">
                <a16:creationId xmlns:a16="http://schemas.microsoft.com/office/drawing/2014/main" id="{02C6B8B6-8E00-8334-6BFB-B0BCDD8315BB}"/>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11 </a:t>
            </a:r>
            <a:r>
              <a:rPr lang="en-US" b="1" dirty="0"/>
              <a:t>of 39 </a:t>
            </a:r>
          </a:p>
        </p:txBody>
      </p:sp>
    </p:spTree>
    <p:extLst>
      <p:ext uri="{BB962C8B-B14F-4D97-AF65-F5344CB8AC3E}">
        <p14:creationId xmlns:p14="http://schemas.microsoft.com/office/powerpoint/2010/main" val="348897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2" grpId="0"/>
      <p:bldP spid="13" grpId="0"/>
      <p:bldP spid="24" grpId="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636879"/>
            <a:ext cx="9693306" cy="861774"/>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Second paper authors Patrik </a:t>
            </a:r>
            <a:r>
              <a:rPr lang="en-US" sz="2800" dirty="0" err="1">
                <a:solidFill>
                  <a:schemeClr val="accent5">
                    <a:lumMod val="60000"/>
                    <a:lumOff val="40000"/>
                  </a:schemeClr>
                </a:solidFill>
                <a:latin typeface="Caladea Bold"/>
              </a:rPr>
              <a:t>Szepesi</a:t>
            </a:r>
            <a:r>
              <a:rPr lang="en-US" sz="2800" dirty="0">
                <a:solidFill>
                  <a:schemeClr val="accent5">
                    <a:lumMod val="60000"/>
                    <a:lumOff val="40000"/>
                  </a:schemeClr>
                </a:solidFill>
                <a:latin typeface="Caladea Bold"/>
              </a:rPr>
              <a:t>, László </a:t>
            </a:r>
            <a:r>
              <a:rPr lang="en-US" sz="2800" dirty="0" err="1">
                <a:solidFill>
                  <a:schemeClr val="accent5">
                    <a:lumMod val="60000"/>
                    <a:lumOff val="40000"/>
                  </a:schemeClr>
                </a:solidFill>
                <a:latin typeface="Caladea Bold"/>
              </a:rPr>
              <a:t>Szilágyi</a:t>
            </a:r>
            <a:r>
              <a:rPr lang="en-US" sz="2800" dirty="0">
                <a:solidFill>
                  <a:schemeClr val="accent5">
                    <a:lumMod val="60000"/>
                    <a:lumOff val="40000"/>
                  </a:schemeClr>
                </a:solidFill>
                <a:latin typeface="Caladea Bold"/>
              </a:rPr>
              <a:t> (published on ScienceDirect)</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Related work</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5956" y="1731439"/>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48313" y="2432699"/>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0" y="1721184"/>
            <a:ext cx="9006991" cy="738664"/>
          </a:xfrm>
          <a:prstGeom prst="rect">
            <a:avLst/>
          </a:prstGeom>
        </p:spPr>
        <p:txBody>
          <a:bodyPr wrap="square" lIns="0" tIns="0" rIns="0" bIns="0" rtlCol="0" anchor="t">
            <a:spAutoFit/>
          </a:bodyPr>
          <a:lstStyle/>
          <a:p>
            <a:r>
              <a:rPr lang="en-US" sz="1600" dirty="0">
                <a:latin typeface="Caladea Bold"/>
              </a:rPr>
              <a:t>They used architecture like VGG-16 architecture in that some of its early layers follow a similar structure of convolutional layer, batch normalization layer, activation layer, which is finally followed by a pooling layer</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28511" y="2421199"/>
            <a:ext cx="9006991" cy="492443"/>
          </a:xfrm>
          <a:prstGeom prst="rect">
            <a:avLst/>
          </a:prstGeom>
        </p:spPr>
        <p:txBody>
          <a:bodyPr wrap="square" lIns="0" tIns="0" rIns="0" bIns="0" rtlCol="0" anchor="t">
            <a:spAutoFit/>
          </a:bodyPr>
          <a:lstStyle/>
          <a:p>
            <a:r>
              <a:rPr lang="en-US" sz="1600" dirty="0">
                <a:latin typeface="Caladea Bold"/>
              </a:rPr>
              <a:t>They provide a GitHub repo for their source code this make us understand the process in a good way </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71327" y="2823371"/>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28511" y="2848547"/>
            <a:ext cx="9006991" cy="246221"/>
          </a:xfrm>
          <a:prstGeom prst="rect">
            <a:avLst/>
          </a:prstGeom>
        </p:spPr>
        <p:txBody>
          <a:bodyPr wrap="square" lIns="0" tIns="0" rIns="0" bIns="0" rtlCol="0" anchor="t">
            <a:spAutoFit/>
          </a:bodyPr>
          <a:lstStyle/>
          <a:p>
            <a:r>
              <a:rPr lang="en-US" sz="1600" dirty="0">
                <a:latin typeface="Caladea Bold"/>
              </a:rPr>
              <a:t>They used other papers to compare the results of them and their results </a:t>
            </a:r>
          </a:p>
        </p:txBody>
      </p:sp>
      <p:pic>
        <p:nvPicPr>
          <p:cNvPr id="10" name="Picture 9">
            <a:extLst>
              <a:ext uri="{FF2B5EF4-FFF2-40B4-BE49-F238E27FC236}">
                <a16:creationId xmlns:a16="http://schemas.microsoft.com/office/drawing/2014/main" id="{85B664C1-914F-84EC-61EE-B667A8941E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3633" y="3302341"/>
            <a:ext cx="8038367" cy="3618406"/>
          </a:xfrm>
          <a:prstGeom prst="rect">
            <a:avLst/>
          </a:prstGeom>
          <a:noFill/>
          <a:ln>
            <a:noFill/>
          </a:ln>
        </p:spPr>
      </p:pic>
      <p:sp>
        <p:nvSpPr>
          <p:cNvPr id="11" name="TextBox 10">
            <a:extLst>
              <a:ext uri="{FF2B5EF4-FFF2-40B4-BE49-F238E27FC236}">
                <a16:creationId xmlns:a16="http://schemas.microsoft.com/office/drawing/2014/main" id="{EB2D9E67-4E86-38BD-146D-991BCE415D10}"/>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12 </a:t>
            </a:r>
            <a:r>
              <a:rPr lang="en-US" b="1" dirty="0"/>
              <a:t>of 39 </a:t>
            </a:r>
          </a:p>
        </p:txBody>
      </p:sp>
    </p:spTree>
    <p:extLst>
      <p:ext uri="{BB962C8B-B14F-4D97-AF65-F5344CB8AC3E}">
        <p14:creationId xmlns:p14="http://schemas.microsoft.com/office/powerpoint/2010/main" val="410100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2" grpId="0"/>
      <p:bldP spid="13" grpId="0"/>
      <p:bldP spid="24"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Problems in paper one</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8279909"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Related work problems </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48315" y="2538049"/>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1" y="1431483"/>
            <a:ext cx="9006991" cy="492443"/>
          </a:xfrm>
          <a:prstGeom prst="rect">
            <a:avLst/>
          </a:prstGeom>
        </p:spPr>
        <p:txBody>
          <a:bodyPr wrap="square" lIns="0" tIns="0" rIns="0" bIns="0" rtlCol="0" anchor="t">
            <a:spAutoFit/>
          </a:bodyPr>
          <a:lstStyle/>
          <a:p>
            <a:r>
              <a:rPr lang="en-US" sz="1600" dirty="0">
                <a:latin typeface="Caladea Bold"/>
              </a:rPr>
              <a:t>First, they didn’t use transfer models, but they used a model that they built in their task, but we used transfer learning because our target is to get the highest accuracy.</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16779" y="2600874"/>
            <a:ext cx="9006991" cy="738664"/>
          </a:xfrm>
          <a:prstGeom prst="rect">
            <a:avLst/>
          </a:prstGeom>
        </p:spPr>
        <p:txBody>
          <a:bodyPr wrap="square" lIns="0" tIns="0" rIns="0" bIns="0" rtlCol="0" anchor="t">
            <a:spAutoFit/>
          </a:bodyPr>
          <a:lstStyle/>
          <a:p>
            <a:r>
              <a:rPr lang="en-US" sz="1600" dirty="0">
                <a:latin typeface="Caladea Bold"/>
              </a:rPr>
              <a:t>Also, they seem used the data with the problem of imbalance and this is big problem they will get high recall but low precision and that what happened on their models what makes f1 score is lower than ours</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50842" y="1994323"/>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52808" y="1987754"/>
            <a:ext cx="9006991" cy="492443"/>
          </a:xfrm>
          <a:prstGeom prst="rect">
            <a:avLst/>
          </a:prstGeom>
        </p:spPr>
        <p:txBody>
          <a:bodyPr wrap="square" lIns="0" tIns="0" rIns="0" bIns="0" rtlCol="0" anchor="t">
            <a:spAutoFit/>
          </a:bodyPr>
          <a:lstStyle/>
          <a:p>
            <a:r>
              <a:rPr lang="en-US" sz="1600" dirty="0">
                <a:latin typeface="Caladea Bold"/>
              </a:rPr>
              <a:t>And they used all the data set on their task, but they didn’t take comments that say that the data on the test file have a lot of wrong labels and it makes the training have low accuracy. </a:t>
            </a:r>
          </a:p>
        </p:txBody>
      </p:sp>
      <p:sp>
        <p:nvSpPr>
          <p:cNvPr id="14" name="TextBox 13">
            <a:extLst>
              <a:ext uri="{FF2B5EF4-FFF2-40B4-BE49-F238E27FC236}">
                <a16:creationId xmlns:a16="http://schemas.microsoft.com/office/drawing/2014/main" id="{23FDA143-8459-E6FB-76D0-9D4505F7B4AF}"/>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13 </a:t>
            </a:r>
            <a:r>
              <a:rPr lang="en-US" b="1" dirty="0"/>
              <a:t>of 39  </a:t>
            </a:r>
          </a:p>
        </p:txBody>
      </p:sp>
    </p:spTree>
    <p:extLst>
      <p:ext uri="{BB962C8B-B14F-4D97-AF65-F5344CB8AC3E}">
        <p14:creationId xmlns:p14="http://schemas.microsoft.com/office/powerpoint/2010/main" val="269402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2" grpId="0"/>
      <p:bldP spid="13" grpId="0"/>
      <p:bldP spid="24"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Problems in paper two and comparison </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27829" y="1740250"/>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1" y="1431483"/>
            <a:ext cx="9006991" cy="246221"/>
          </a:xfrm>
          <a:prstGeom prst="rect">
            <a:avLst/>
          </a:prstGeom>
        </p:spPr>
        <p:txBody>
          <a:bodyPr wrap="square" lIns="0" tIns="0" rIns="0" bIns="0" rtlCol="0" anchor="t">
            <a:spAutoFit/>
          </a:bodyPr>
          <a:lstStyle/>
          <a:p>
            <a:r>
              <a:rPr lang="en-US" sz="1600" dirty="0">
                <a:latin typeface="Caladea Bold"/>
              </a:rPr>
              <a:t>they used all the data from three files in their process</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28507" y="1743760"/>
            <a:ext cx="9006991" cy="246221"/>
          </a:xfrm>
          <a:prstGeom prst="rect">
            <a:avLst/>
          </a:prstGeom>
        </p:spPr>
        <p:txBody>
          <a:bodyPr wrap="square" lIns="0" tIns="0" rIns="0" bIns="0" rtlCol="0" anchor="t">
            <a:spAutoFit/>
          </a:bodyPr>
          <a:lstStyle/>
          <a:p>
            <a:r>
              <a:rPr lang="en-US" sz="1600" dirty="0">
                <a:latin typeface="Caladea Bold"/>
              </a:rPr>
              <a:t>they also used the data without balance the data </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44622" y="1981581"/>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28506" y="1995496"/>
            <a:ext cx="9006991" cy="492443"/>
          </a:xfrm>
          <a:prstGeom prst="rect">
            <a:avLst/>
          </a:prstGeom>
        </p:spPr>
        <p:txBody>
          <a:bodyPr wrap="square" lIns="0" tIns="0" rIns="0" bIns="0" rtlCol="0" anchor="t">
            <a:spAutoFit/>
          </a:bodyPr>
          <a:lstStyle/>
          <a:p>
            <a:r>
              <a:rPr lang="en-US" sz="1600" dirty="0">
                <a:latin typeface="Caladea Bold"/>
              </a:rPr>
              <a:t>They also used 50 epochs for this task, and this is making the computational cost very high which it takes like 2 hours to train it on Kaggle GPU</a:t>
            </a:r>
          </a:p>
        </p:txBody>
      </p:sp>
      <p:sp>
        <p:nvSpPr>
          <p:cNvPr id="11" name="TextBox 5">
            <a:extLst>
              <a:ext uri="{FF2B5EF4-FFF2-40B4-BE49-F238E27FC236}">
                <a16:creationId xmlns:a16="http://schemas.microsoft.com/office/drawing/2014/main" id="{72C72BC9-68D5-B164-DA3E-EFC49A3E3BE7}"/>
              </a:ext>
            </a:extLst>
          </p:cNvPr>
          <p:cNvSpPr txBox="1"/>
          <p:nvPr/>
        </p:nvSpPr>
        <p:spPr>
          <a:xfrm>
            <a:off x="3028511" y="2498922"/>
            <a:ext cx="9006991" cy="492443"/>
          </a:xfrm>
          <a:prstGeom prst="rect">
            <a:avLst/>
          </a:prstGeom>
        </p:spPr>
        <p:txBody>
          <a:bodyPr wrap="square" lIns="0" tIns="0" rIns="0" bIns="0" rtlCol="0" anchor="t">
            <a:spAutoFit/>
          </a:bodyPr>
          <a:lstStyle/>
          <a:p>
            <a:r>
              <a:rPr lang="en-US" sz="1600" dirty="0">
                <a:latin typeface="Caladea Bold"/>
              </a:rPr>
              <a:t>Efficient net is recent CNN architecture and show state of art in the computer vision field and they didn’t include this architecture in their comparison </a:t>
            </a:r>
          </a:p>
        </p:txBody>
      </p:sp>
      <p:sp>
        <p:nvSpPr>
          <p:cNvPr id="14" name="Freeform 95">
            <a:extLst>
              <a:ext uri="{FF2B5EF4-FFF2-40B4-BE49-F238E27FC236}">
                <a16:creationId xmlns:a16="http://schemas.microsoft.com/office/drawing/2014/main" id="{09F2E581-BD37-4A68-6E56-156BAA8ED3B1}"/>
              </a:ext>
            </a:extLst>
          </p:cNvPr>
          <p:cNvSpPr>
            <a:spLocks/>
          </p:cNvSpPr>
          <p:nvPr/>
        </p:nvSpPr>
        <p:spPr bwMode="auto">
          <a:xfrm rot="3391105">
            <a:off x="2638970" y="2483749"/>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3F9B8312-3C15-B061-F3F7-0DA460EE7994}"/>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14 </a:t>
            </a:r>
            <a:r>
              <a:rPr lang="en-US" b="1" dirty="0"/>
              <a:t>of 39  </a:t>
            </a:r>
          </a:p>
        </p:txBody>
      </p:sp>
      <p:sp>
        <p:nvSpPr>
          <p:cNvPr id="15" name="TextBox 14">
            <a:extLst>
              <a:ext uri="{FF2B5EF4-FFF2-40B4-BE49-F238E27FC236}">
                <a16:creationId xmlns:a16="http://schemas.microsoft.com/office/drawing/2014/main" id="{D32645B0-5D20-AB5C-41CE-EE61B9B0F467}"/>
              </a:ext>
            </a:extLst>
          </p:cNvPr>
          <p:cNvSpPr txBox="1"/>
          <p:nvPr/>
        </p:nvSpPr>
        <p:spPr>
          <a:xfrm>
            <a:off x="178291" y="72259"/>
            <a:ext cx="8279909"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Related work problems </a:t>
            </a:r>
          </a:p>
        </p:txBody>
      </p:sp>
    </p:spTree>
    <p:extLst>
      <p:ext uri="{BB962C8B-B14F-4D97-AF65-F5344CB8AC3E}">
        <p14:creationId xmlns:p14="http://schemas.microsoft.com/office/powerpoint/2010/main" val="41605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2" grpId="0"/>
      <p:bldP spid="13" grpId="0"/>
      <p:bldP spid="24" grpId="0" animBg="1"/>
      <p:bldP spid="25" grpId="0"/>
      <p:bldP spid="11"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856844"/>
            <a:ext cx="9693306" cy="546816"/>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Data we used in this problem </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52132" y="1535195"/>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42096" y="1889963"/>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06" y="1552562"/>
            <a:ext cx="9006991" cy="246221"/>
          </a:xfrm>
          <a:prstGeom prst="rect">
            <a:avLst/>
          </a:prstGeom>
        </p:spPr>
        <p:txBody>
          <a:bodyPr wrap="square" lIns="0" tIns="0" rIns="0" bIns="0" rtlCol="0" anchor="t">
            <a:spAutoFit/>
          </a:bodyPr>
          <a:lstStyle/>
          <a:p>
            <a:r>
              <a:rPr lang="en-US" sz="1600" dirty="0">
                <a:latin typeface="Caladea Bold"/>
              </a:rPr>
              <a:t>We get the data from Kaggle </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28507" y="1864861"/>
            <a:ext cx="9006991" cy="246221"/>
          </a:xfrm>
          <a:prstGeom prst="rect">
            <a:avLst/>
          </a:prstGeom>
        </p:spPr>
        <p:txBody>
          <a:bodyPr wrap="square" lIns="0" tIns="0" rIns="0" bIns="0" rtlCol="0" anchor="t">
            <a:spAutoFit/>
          </a:bodyPr>
          <a:lstStyle/>
          <a:p>
            <a:r>
              <a:rPr lang="en-US" sz="1600" dirty="0">
                <a:latin typeface="Caladea Bold"/>
              </a:rPr>
              <a:t>Data was split into three folders Test and Train and validation </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60875" y="2242084"/>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28511" y="2105006"/>
            <a:ext cx="9006991" cy="492443"/>
          </a:xfrm>
          <a:prstGeom prst="rect">
            <a:avLst/>
          </a:prstGeom>
        </p:spPr>
        <p:txBody>
          <a:bodyPr wrap="square" lIns="0" tIns="0" rIns="0" bIns="0" rtlCol="0" anchor="t">
            <a:spAutoFit/>
          </a:bodyPr>
          <a:lstStyle/>
          <a:p>
            <a:r>
              <a:rPr lang="en-US" sz="1600" dirty="0">
                <a:latin typeface="Caladea Bold"/>
              </a:rPr>
              <a:t>Data splitting was not good for Test and validation there were only 16 image for validation then we will ignore it and we used it to test model on the website and re splitting it</a:t>
            </a:r>
          </a:p>
        </p:txBody>
      </p:sp>
      <p:sp>
        <p:nvSpPr>
          <p:cNvPr id="26" name="Freeform 95">
            <a:extLst>
              <a:ext uri="{FF2B5EF4-FFF2-40B4-BE49-F238E27FC236}">
                <a16:creationId xmlns:a16="http://schemas.microsoft.com/office/drawing/2014/main" id="{873D0F98-C78B-19D9-2154-6BFAADB1E256}"/>
              </a:ext>
            </a:extLst>
          </p:cNvPr>
          <p:cNvSpPr>
            <a:spLocks/>
          </p:cNvSpPr>
          <p:nvPr/>
        </p:nvSpPr>
        <p:spPr bwMode="auto">
          <a:xfrm rot="3391105">
            <a:off x="2648316" y="2600601"/>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TextBox 5">
            <a:extLst>
              <a:ext uri="{FF2B5EF4-FFF2-40B4-BE49-F238E27FC236}">
                <a16:creationId xmlns:a16="http://schemas.microsoft.com/office/drawing/2014/main" id="{2F34280C-63EA-EF8D-1569-383C15EC19CF}"/>
              </a:ext>
            </a:extLst>
          </p:cNvPr>
          <p:cNvSpPr txBox="1"/>
          <p:nvPr/>
        </p:nvSpPr>
        <p:spPr>
          <a:xfrm>
            <a:off x="3028508" y="2585299"/>
            <a:ext cx="9006991" cy="492443"/>
          </a:xfrm>
          <a:prstGeom prst="rect">
            <a:avLst/>
          </a:prstGeom>
        </p:spPr>
        <p:txBody>
          <a:bodyPr wrap="square" lIns="0" tIns="0" rIns="0" bIns="0" rtlCol="0" anchor="t">
            <a:spAutoFit/>
          </a:bodyPr>
          <a:lstStyle/>
          <a:p>
            <a:r>
              <a:rPr lang="en-US" sz="1600" b="0" i="0" dirty="0">
                <a:solidFill>
                  <a:srgbClr val="3C4043"/>
                </a:solidFill>
                <a:effectLst/>
                <a:latin typeface="Inter"/>
              </a:rPr>
              <a:t>For the analysis of chest x-ray images, all chest radiographs were initially screened for quality control by removing all low quality or unreadable scans</a:t>
            </a:r>
            <a:endParaRPr lang="en-US" sz="1600" dirty="0">
              <a:latin typeface="Caladea Bold"/>
            </a:endParaRPr>
          </a:p>
        </p:txBody>
      </p:sp>
      <p:pic>
        <p:nvPicPr>
          <p:cNvPr id="11" name="Picture 10" descr="A screenshot of a computer&#10;&#10;Description automatically generated">
            <a:extLst>
              <a:ext uri="{FF2B5EF4-FFF2-40B4-BE49-F238E27FC236}">
                <a16:creationId xmlns:a16="http://schemas.microsoft.com/office/drawing/2014/main" id="{5A17EDBC-686C-5C77-28C1-F24BCA0051F1}"/>
              </a:ext>
            </a:extLst>
          </p:cNvPr>
          <p:cNvPicPr>
            <a:picLocks noChangeAspect="1"/>
          </p:cNvPicPr>
          <p:nvPr/>
        </p:nvPicPr>
        <p:blipFill>
          <a:blip r:embed="rId3"/>
          <a:stretch>
            <a:fillRect/>
          </a:stretch>
        </p:blipFill>
        <p:spPr>
          <a:xfrm>
            <a:off x="3377865" y="3191740"/>
            <a:ext cx="8814135" cy="359400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1332CB3-1ABF-D17C-DC86-4D40F5F57926}"/>
              </a:ext>
            </a:extLst>
          </p:cNvPr>
          <p:cNvPicPr>
            <a:picLocks noChangeAspect="1"/>
          </p:cNvPicPr>
          <p:nvPr/>
        </p:nvPicPr>
        <p:blipFill>
          <a:blip r:embed="rId4"/>
          <a:stretch>
            <a:fillRect/>
          </a:stretch>
        </p:blipFill>
        <p:spPr>
          <a:xfrm>
            <a:off x="3466968" y="3191740"/>
            <a:ext cx="8568529" cy="3594001"/>
          </a:xfrm>
          <a:prstGeom prst="rect">
            <a:avLst/>
          </a:prstGeom>
        </p:spPr>
      </p:pic>
      <p:pic>
        <p:nvPicPr>
          <p:cNvPr id="17" name="Picture 16" descr="A white background with a black and white text&#10;&#10;Description automatically generated">
            <a:extLst>
              <a:ext uri="{FF2B5EF4-FFF2-40B4-BE49-F238E27FC236}">
                <a16:creationId xmlns:a16="http://schemas.microsoft.com/office/drawing/2014/main" id="{F7C26356-F8B7-8C30-AC2F-D6FFC4B86D85}"/>
              </a:ext>
            </a:extLst>
          </p:cNvPr>
          <p:cNvPicPr>
            <a:picLocks noChangeAspect="1"/>
          </p:cNvPicPr>
          <p:nvPr/>
        </p:nvPicPr>
        <p:blipFill>
          <a:blip r:embed="rId5"/>
          <a:stretch>
            <a:fillRect/>
          </a:stretch>
        </p:blipFill>
        <p:spPr>
          <a:xfrm>
            <a:off x="3466968" y="3349069"/>
            <a:ext cx="8725032" cy="3318431"/>
          </a:xfrm>
          <a:prstGeom prst="rect">
            <a:avLst/>
          </a:prstGeom>
        </p:spPr>
      </p:pic>
      <p:sp>
        <p:nvSpPr>
          <p:cNvPr id="10" name="TextBox 9">
            <a:extLst>
              <a:ext uri="{FF2B5EF4-FFF2-40B4-BE49-F238E27FC236}">
                <a16:creationId xmlns:a16="http://schemas.microsoft.com/office/drawing/2014/main" id="{3B304C71-FED1-5611-D1C7-E7AAEC89B89A}"/>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15 </a:t>
            </a:r>
            <a:r>
              <a:rPr lang="en-US" b="1" dirty="0"/>
              <a:t>of 39  </a:t>
            </a:r>
          </a:p>
        </p:txBody>
      </p:sp>
    </p:spTree>
    <p:extLst>
      <p:ext uri="{BB962C8B-B14F-4D97-AF65-F5344CB8AC3E}">
        <p14:creationId xmlns:p14="http://schemas.microsoft.com/office/powerpoint/2010/main" val="65090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2" grpId="0"/>
      <p:bldP spid="13" grpId="0"/>
      <p:bldP spid="24" grpId="0" animBg="1"/>
      <p:bldP spid="25" grpId="0"/>
      <p:bldP spid="26"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2618849" y="5398827"/>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1420363" y="3089581"/>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450007-E453-2F8E-E88D-4E8F062D54E5}"/>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4" name="TextBox 5">
            <a:extLst>
              <a:ext uri="{FF2B5EF4-FFF2-40B4-BE49-F238E27FC236}">
                <a16:creationId xmlns:a16="http://schemas.microsoft.com/office/drawing/2014/main" id="{CF4947D0-5729-A444-FF20-B4BFCDC7008B}"/>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Get the data and preprocessing</a:t>
            </a:r>
          </a:p>
        </p:txBody>
      </p:sp>
      <p:sp>
        <p:nvSpPr>
          <p:cNvPr id="5" name="Freeform 4">
            <a:extLst>
              <a:ext uri="{FF2B5EF4-FFF2-40B4-BE49-F238E27FC236}">
                <a16:creationId xmlns:a16="http://schemas.microsoft.com/office/drawing/2014/main" id="{982B5646-41D5-D5C5-C861-6BFAE4DD33E9}"/>
              </a:ext>
            </a:extLst>
          </p:cNvPr>
          <p:cNvSpPr/>
          <p:nvPr/>
        </p:nvSpPr>
        <p:spPr>
          <a:xfrm>
            <a:off x="601932" y="1116942"/>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95">
            <a:extLst>
              <a:ext uri="{FF2B5EF4-FFF2-40B4-BE49-F238E27FC236}">
                <a16:creationId xmlns:a16="http://schemas.microsoft.com/office/drawing/2014/main" id="{800B5FC6-CC88-1D6A-9F9E-3FD4766385F8}"/>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5">
            <a:extLst>
              <a:ext uri="{FF2B5EF4-FFF2-40B4-BE49-F238E27FC236}">
                <a16:creationId xmlns:a16="http://schemas.microsoft.com/office/drawing/2014/main" id="{8017E3A4-DCB3-C92A-ED73-81B7CB366534}"/>
              </a:ext>
            </a:extLst>
          </p:cNvPr>
          <p:cNvSpPr>
            <a:spLocks/>
          </p:cNvSpPr>
          <p:nvPr/>
        </p:nvSpPr>
        <p:spPr bwMode="auto">
          <a:xfrm rot="3391105">
            <a:off x="2642097" y="1884532"/>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5">
            <a:extLst>
              <a:ext uri="{FF2B5EF4-FFF2-40B4-BE49-F238E27FC236}">
                <a16:creationId xmlns:a16="http://schemas.microsoft.com/office/drawing/2014/main" id="{E3BC110F-0B92-7456-900E-D0F512898D1E}"/>
              </a:ext>
            </a:extLst>
          </p:cNvPr>
          <p:cNvSpPr txBox="1"/>
          <p:nvPr/>
        </p:nvSpPr>
        <p:spPr>
          <a:xfrm>
            <a:off x="3028511" y="1431483"/>
            <a:ext cx="9006991" cy="492443"/>
          </a:xfrm>
          <a:prstGeom prst="rect">
            <a:avLst/>
          </a:prstGeom>
        </p:spPr>
        <p:txBody>
          <a:bodyPr wrap="square" lIns="0" tIns="0" rIns="0" bIns="0" rtlCol="0" anchor="t">
            <a:spAutoFit/>
          </a:bodyPr>
          <a:lstStyle/>
          <a:p>
            <a:r>
              <a:rPr lang="en-US" sz="1600" dirty="0">
                <a:latin typeface="Caladea Bold"/>
              </a:rPr>
              <a:t>The data we are using 5,863 X-Ray images (JPEG)and 2 categories (Pneumonia/Normal) in three folders test and Val and train  </a:t>
            </a:r>
          </a:p>
        </p:txBody>
      </p:sp>
      <p:sp>
        <p:nvSpPr>
          <p:cNvPr id="11" name="TextBox 5">
            <a:extLst>
              <a:ext uri="{FF2B5EF4-FFF2-40B4-BE49-F238E27FC236}">
                <a16:creationId xmlns:a16="http://schemas.microsoft.com/office/drawing/2014/main" id="{A8FC3DF7-67C5-FD68-63F6-ADDF81AD776C}"/>
              </a:ext>
            </a:extLst>
          </p:cNvPr>
          <p:cNvSpPr txBox="1"/>
          <p:nvPr/>
        </p:nvSpPr>
        <p:spPr>
          <a:xfrm>
            <a:off x="3028509" y="1910563"/>
            <a:ext cx="9006991" cy="246221"/>
          </a:xfrm>
          <a:prstGeom prst="rect">
            <a:avLst/>
          </a:prstGeom>
        </p:spPr>
        <p:txBody>
          <a:bodyPr wrap="square" lIns="0" tIns="0" rIns="0" bIns="0" rtlCol="0" anchor="t">
            <a:spAutoFit/>
          </a:bodyPr>
          <a:lstStyle/>
          <a:p>
            <a:r>
              <a:rPr lang="en-US" sz="1600" dirty="0">
                <a:latin typeface="Caladea Bold"/>
              </a:rPr>
              <a:t>The data is imbalanced as shown in figure 1 </a:t>
            </a:r>
          </a:p>
        </p:txBody>
      </p:sp>
      <p:sp>
        <p:nvSpPr>
          <p:cNvPr id="9" name="Freeform 95">
            <a:extLst>
              <a:ext uri="{FF2B5EF4-FFF2-40B4-BE49-F238E27FC236}">
                <a16:creationId xmlns:a16="http://schemas.microsoft.com/office/drawing/2014/main" id="{76121399-3B55-A2A7-CC5F-A46FA2E8652B}"/>
              </a:ext>
            </a:extLst>
          </p:cNvPr>
          <p:cNvSpPr>
            <a:spLocks/>
          </p:cNvSpPr>
          <p:nvPr/>
        </p:nvSpPr>
        <p:spPr bwMode="auto">
          <a:xfrm rot="3391105">
            <a:off x="2656104" y="2199833"/>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TextBox 5">
            <a:extLst>
              <a:ext uri="{FF2B5EF4-FFF2-40B4-BE49-F238E27FC236}">
                <a16:creationId xmlns:a16="http://schemas.microsoft.com/office/drawing/2014/main" id="{E0B90055-062C-5DEF-889A-6D834777B29F}"/>
              </a:ext>
            </a:extLst>
          </p:cNvPr>
          <p:cNvSpPr txBox="1"/>
          <p:nvPr/>
        </p:nvSpPr>
        <p:spPr>
          <a:xfrm>
            <a:off x="3028508" y="2204763"/>
            <a:ext cx="9006991" cy="246221"/>
          </a:xfrm>
          <a:prstGeom prst="rect">
            <a:avLst/>
          </a:prstGeom>
        </p:spPr>
        <p:txBody>
          <a:bodyPr wrap="square" lIns="0" tIns="0" rIns="0" bIns="0" rtlCol="0" anchor="t">
            <a:spAutoFit/>
          </a:bodyPr>
          <a:lstStyle/>
          <a:p>
            <a:r>
              <a:rPr lang="en-US" sz="1600" dirty="0">
                <a:latin typeface="Caladea Bold"/>
              </a:rPr>
              <a:t>We will be resampling it to be balance as shown in figure 2</a:t>
            </a:r>
          </a:p>
        </p:txBody>
      </p:sp>
      <p:pic>
        <p:nvPicPr>
          <p:cNvPr id="16" name="Picture 15" descr="A graph of a number of blue and orange bars&#10;&#10;Description automatically generated">
            <a:extLst>
              <a:ext uri="{FF2B5EF4-FFF2-40B4-BE49-F238E27FC236}">
                <a16:creationId xmlns:a16="http://schemas.microsoft.com/office/drawing/2014/main" id="{848A2E96-AE65-C2E5-F6C2-5574617D602F}"/>
              </a:ext>
            </a:extLst>
          </p:cNvPr>
          <p:cNvPicPr>
            <a:picLocks noChangeAspect="1"/>
          </p:cNvPicPr>
          <p:nvPr/>
        </p:nvPicPr>
        <p:blipFill>
          <a:blip r:embed="rId4"/>
          <a:stretch>
            <a:fillRect/>
          </a:stretch>
        </p:blipFill>
        <p:spPr>
          <a:xfrm>
            <a:off x="4067397" y="3457754"/>
            <a:ext cx="3797794" cy="2828701"/>
          </a:xfrm>
          <a:prstGeom prst="rect">
            <a:avLst/>
          </a:prstGeom>
        </p:spPr>
      </p:pic>
      <p:pic>
        <p:nvPicPr>
          <p:cNvPr id="18" name="Picture 17" descr="A blue and orange rectangular bars&#10;&#10;Description automatically generated">
            <a:extLst>
              <a:ext uri="{FF2B5EF4-FFF2-40B4-BE49-F238E27FC236}">
                <a16:creationId xmlns:a16="http://schemas.microsoft.com/office/drawing/2014/main" id="{02DFB05E-2200-2DEA-D18C-6FD22D8AA558}"/>
              </a:ext>
            </a:extLst>
          </p:cNvPr>
          <p:cNvPicPr>
            <a:picLocks noChangeAspect="1"/>
          </p:cNvPicPr>
          <p:nvPr/>
        </p:nvPicPr>
        <p:blipFill>
          <a:blip r:embed="rId5"/>
          <a:stretch>
            <a:fillRect/>
          </a:stretch>
        </p:blipFill>
        <p:spPr>
          <a:xfrm>
            <a:off x="8392932" y="3463147"/>
            <a:ext cx="3797794" cy="2868393"/>
          </a:xfrm>
          <a:prstGeom prst="rect">
            <a:avLst/>
          </a:prstGeom>
        </p:spPr>
      </p:pic>
      <p:sp>
        <p:nvSpPr>
          <p:cNvPr id="19" name="TextBox 5">
            <a:extLst>
              <a:ext uri="{FF2B5EF4-FFF2-40B4-BE49-F238E27FC236}">
                <a16:creationId xmlns:a16="http://schemas.microsoft.com/office/drawing/2014/main" id="{84581C09-5539-D679-5EDA-D85E84C9CB43}"/>
              </a:ext>
            </a:extLst>
          </p:cNvPr>
          <p:cNvSpPr txBox="1"/>
          <p:nvPr/>
        </p:nvSpPr>
        <p:spPr>
          <a:xfrm>
            <a:off x="5107301" y="6240793"/>
            <a:ext cx="1933246" cy="246221"/>
          </a:xfrm>
          <a:prstGeom prst="rect">
            <a:avLst/>
          </a:prstGeom>
        </p:spPr>
        <p:txBody>
          <a:bodyPr wrap="square" lIns="0" tIns="0" rIns="0" bIns="0" rtlCol="0" anchor="t">
            <a:spAutoFit/>
          </a:bodyPr>
          <a:lstStyle/>
          <a:p>
            <a:pPr algn="ctr"/>
            <a:r>
              <a:rPr lang="en-US" sz="1600" b="1" dirty="0">
                <a:latin typeface="Caladea Bold"/>
              </a:rPr>
              <a:t>Figure 1</a:t>
            </a:r>
          </a:p>
        </p:txBody>
      </p:sp>
      <p:sp>
        <p:nvSpPr>
          <p:cNvPr id="21" name="TextBox 20">
            <a:extLst>
              <a:ext uri="{FF2B5EF4-FFF2-40B4-BE49-F238E27FC236}">
                <a16:creationId xmlns:a16="http://schemas.microsoft.com/office/drawing/2014/main" id="{94782798-6022-DA94-267F-62523A2EF25B}"/>
              </a:ext>
            </a:extLst>
          </p:cNvPr>
          <p:cNvSpPr txBox="1"/>
          <p:nvPr/>
        </p:nvSpPr>
        <p:spPr>
          <a:xfrm>
            <a:off x="7304417" y="6291093"/>
            <a:ext cx="6603520" cy="369332"/>
          </a:xfrm>
          <a:prstGeom prst="rect">
            <a:avLst/>
          </a:prstGeom>
          <a:noFill/>
        </p:spPr>
        <p:txBody>
          <a:bodyPr wrap="square">
            <a:spAutoFit/>
          </a:bodyPr>
          <a:lstStyle/>
          <a:p>
            <a:pPr algn="ctr"/>
            <a:r>
              <a:rPr lang="en-US" sz="1800" b="1" dirty="0">
                <a:latin typeface="Caladea Bold"/>
              </a:rPr>
              <a:t>Figure 2</a:t>
            </a:r>
          </a:p>
        </p:txBody>
      </p:sp>
      <p:sp>
        <p:nvSpPr>
          <p:cNvPr id="22" name="Freeform 95">
            <a:extLst>
              <a:ext uri="{FF2B5EF4-FFF2-40B4-BE49-F238E27FC236}">
                <a16:creationId xmlns:a16="http://schemas.microsoft.com/office/drawing/2014/main" id="{924AC4AE-96F7-8756-9F34-47BAA85BEB50}"/>
              </a:ext>
            </a:extLst>
          </p:cNvPr>
          <p:cNvSpPr>
            <a:spLocks/>
          </p:cNvSpPr>
          <p:nvPr/>
        </p:nvSpPr>
        <p:spPr bwMode="auto">
          <a:xfrm rot="3391105">
            <a:off x="2661250" y="2522338"/>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5">
            <a:extLst>
              <a:ext uri="{FF2B5EF4-FFF2-40B4-BE49-F238E27FC236}">
                <a16:creationId xmlns:a16="http://schemas.microsoft.com/office/drawing/2014/main" id="{23B62BAF-2B5A-24B1-10BC-BEFEBE493CE6}"/>
              </a:ext>
            </a:extLst>
          </p:cNvPr>
          <p:cNvSpPr txBox="1"/>
          <p:nvPr/>
        </p:nvSpPr>
        <p:spPr>
          <a:xfrm>
            <a:off x="3028511" y="2532142"/>
            <a:ext cx="9006991" cy="246221"/>
          </a:xfrm>
          <a:prstGeom prst="rect">
            <a:avLst/>
          </a:prstGeom>
        </p:spPr>
        <p:txBody>
          <a:bodyPr wrap="square" lIns="0" tIns="0" rIns="0" bIns="0" rtlCol="0" anchor="t">
            <a:spAutoFit/>
          </a:bodyPr>
          <a:lstStyle/>
          <a:p>
            <a:r>
              <a:rPr lang="en-US" sz="1600" dirty="0">
                <a:latin typeface="Caladea Bold"/>
              </a:rPr>
              <a:t>We will split data into 80% train and 12% validation and 8% test</a:t>
            </a:r>
          </a:p>
        </p:txBody>
      </p:sp>
      <p:graphicFrame>
        <p:nvGraphicFramePr>
          <p:cNvPr id="17" name="Chart 16">
            <a:extLst>
              <a:ext uri="{FF2B5EF4-FFF2-40B4-BE49-F238E27FC236}">
                <a16:creationId xmlns:a16="http://schemas.microsoft.com/office/drawing/2014/main" id="{DAD07E9C-723D-930A-538A-CE47D7F8C3DD}"/>
              </a:ext>
            </a:extLst>
          </p:cNvPr>
          <p:cNvGraphicFramePr/>
          <p:nvPr>
            <p:extLst>
              <p:ext uri="{D42A27DB-BD31-4B8C-83A1-F6EECF244321}">
                <p14:modId xmlns:p14="http://schemas.microsoft.com/office/powerpoint/2010/main" val="1726501428"/>
              </p:ext>
            </p:extLst>
          </p:nvPr>
        </p:nvGraphicFramePr>
        <p:xfrm>
          <a:off x="-1146962" y="729098"/>
          <a:ext cx="5127630" cy="2787877"/>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869D64A3-55AF-5616-286B-97292A1EA099}"/>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16 </a:t>
            </a:r>
            <a:r>
              <a:rPr lang="en-US" b="1" dirty="0"/>
              <a:t>of 39  </a:t>
            </a:r>
          </a:p>
        </p:txBody>
      </p:sp>
    </p:spTree>
    <p:extLst>
      <p:ext uri="{BB962C8B-B14F-4D97-AF65-F5344CB8AC3E}">
        <p14:creationId xmlns:p14="http://schemas.microsoft.com/office/powerpoint/2010/main" val="10691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9" grpId="0" animBg="1"/>
      <p:bldP spid="14" grpId="0"/>
      <p:bldP spid="19" grpId="0"/>
      <p:bldP spid="21" grpId="0"/>
      <p:bldP spid="22" grpId="0" animBg="1"/>
      <p:bldP spid="23" grpId="0"/>
      <p:bldGraphic spid="17"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856844"/>
            <a:ext cx="9693306" cy="546816"/>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Data Augmentation </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1" y="1431483"/>
            <a:ext cx="9006991" cy="492443"/>
          </a:xfrm>
          <a:prstGeom prst="rect">
            <a:avLst/>
          </a:prstGeom>
        </p:spPr>
        <p:txBody>
          <a:bodyPr wrap="square" lIns="0" tIns="0" rIns="0" bIns="0" rtlCol="0" anchor="t">
            <a:spAutoFit/>
          </a:bodyPr>
          <a:lstStyle/>
          <a:p>
            <a:r>
              <a:rPr lang="en-US" sz="1600" b="0" i="0" dirty="0">
                <a:solidFill>
                  <a:srgbClr val="2E2F30"/>
                </a:solidFill>
                <a:effectLst/>
                <a:latin typeface="Inter"/>
              </a:rPr>
              <a:t>Data augmentation is a technique used in machine learning to increase the size and diversity of the training dataset by creating new samples from the original dataset</a:t>
            </a:r>
            <a:endParaRPr lang="en-US" sz="1600" dirty="0">
              <a:latin typeface="Caladea Bold"/>
            </a:endParaRPr>
          </a:p>
        </p:txBody>
      </p:sp>
      <p:sp>
        <p:nvSpPr>
          <p:cNvPr id="26" name="Freeform 95">
            <a:extLst>
              <a:ext uri="{FF2B5EF4-FFF2-40B4-BE49-F238E27FC236}">
                <a16:creationId xmlns:a16="http://schemas.microsoft.com/office/drawing/2014/main" id="{873D0F98-C78B-19D9-2154-6BFAADB1E256}"/>
              </a:ext>
            </a:extLst>
          </p:cNvPr>
          <p:cNvSpPr>
            <a:spLocks/>
          </p:cNvSpPr>
          <p:nvPr/>
        </p:nvSpPr>
        <p:spPr bwMode="auto">
          <a:xfrm rot="3391105">
            <a:off x="2648317" y="2000191"/>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TextBox 5">
            <a:extLst>
              <a:ext uri="{FF2B5EF4-FFF2-40B4-BE49-F238E27FC236}">
                <a16:creationId xmlns:a16="http://schemas.microsoft.com/office/drawing/2014/main" id="{2F34280C-63EA-EF8D-1569-383C15EC19CF}"/>
              </a:ext>
            </a:extLst>
          </p:cNvPr>
          <p:cNvSpPr txBox="1"/>
          <p:nvPr/>
        </p:nvSpPr>
        <p:spPr>
          <a:xfrm>
            <a:off x="3028508" y="1988546"/>
            <a:ext cx="9006991" cy="492443"/>
          </a:xfrm>
          <a:prstGeom prst="rect">
            <a:avLst/>
          </a:prstGeom>
        </p:spPr>
        <p:txBody>
          <a:bodyPr wrap="square" lIns="0" tIns="0" rIns="0" bIns="0" rtlCol="0" anchor="t">
            <a:spAutoFit/>
          </a:bodyPr>
          <a:lstStyle/>
          <a:p>
            <a:r>
              <a:rPr lang="en-US" sz="1600" dirty="0">
                <a:latin typeface="Caladea Bold"/>
              </a:rPr>
              <a:t>We found the best augmentation to do in this problem as the field of study is to make some basics things on the images like rotation and width shift and height shift</a:t>
            </a:r>
          </a:p>
        </p:txBody>
      </p:sp>
      <p:pic>
        <p:nvPicPr>
          <p:cNvPr id="17" name="Picture 16" descr="A screenshot of a computer&#10;&#10;Description automatically generated">
            <a:extLst>
              <a:ext uri="{FF2B5EF4-FFF2-40B4-BE49-F238E27FC236}">
                <a16:creationId xmlns:a16="http://schemas.microsoft.com/office/drawing/2014/main" id="{D3564085-2432-4555-2474-0C672AC9A551}"/>
              </a:ext>
            </a:extLst>
          </p:cNvPr>
          <p:cNvPicPr>
            <a:picLocks noChangeAspect="1"/>
          </p:cNvPicPr>
          <p:nvPr/>
        </p:nvPicPr>
        <p:blipFill>
          <a:blip r:embed="rId3"/>
          <a:stretch>
            <a:fillRect/>
          </a:stretch>
        </p:blipFill>
        <p:spPr>
          <a:xfrm>
            <a:off x="4216471" y="3385717"/>
            <a:ext cx="7975529" cy="3485708"/>
          </a:xfrm>
          <a:prstGeom prst="rect">
            <a:avLst/>
          </a:prstGeom>
        </p:spPr>
      </p:pic>
      <p:pic>
        <p:nvPicPr>
          <p:cNvPr id="19" name="Picture 18" descr="A close-up of a chest x-ray&#10;&#10;Description automatically generated">
            <a:extLst>
              <a:ext uri="{FF2B5EF4-FFF2-40B4-BE49-F238E27FC236}">
                <a16:creationId xmlns:a16="http://schemas.microsoft.com/office/drawing/2014/main" id="{A2B43636-3BA7-99B3-112D-C4283A94B79F}"/>
              </a:ext>
            </a:extLst>
          </p:cNvPr>
          <p:cNvPicPr>
            <a:picLocks noChangeAspect="1"/>
          </p:cNvPicPr>
          <p:nvPr/>
        </p:nvPicPr>
        <p:blipFill>
          <a:blip r:embed="rId4"/>
          <a:stretch>
            <a:fillRect/>
          </a:stretch>
        </p:blipFill>
        <p:spPr>
          <a:xfrm>
            <a:off x="3877917" y="3046416"/>
            <a:ext cx="8314083" cy="3825009"/>
          </a:xfrm>
          <a:prstGeom prst="rect">
            <a:avLst/>
          </a:prstGeom>
        </p:spPr>
      </p:pic>
      <p:sp>
        <p:nvSpPr>
          <p:cNvPr id="10" name="TextBox 9">
            <a:extLst>
              <a:ext uri="{FF2B5EF4-FFF2-40B4-BE49-F238E27FC236}">
                <a16:creationId xmlns:a16="http://schemas.microsoft.com/office/drawing/2014/main" id="{14E56287-EFCF-E41B-BB62-A5BF5B13F3F1}"/>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17 </a:t>
            </a:r>
            <a:r>
              <a:rPr lang="en-US" b="1" dirty="0"/>
              <a:t>of 39  </a:t>
            </a:r>
          </a:p>
        </p:txBody>
      </p:sp>
    </p:spTree>
    <p:extLst>
      <p:ext uri="{BB962C8B-B14F-4D97-AF65-F5344CB8AC3E}">
        <p14:creationId xmlns:p14="http://schemas.microsoft.com/office/powerpoint/2010/main" val="288245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856844"/>
            <a:ext cx="9693306" cy="546816"/>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Problems on Data and preprocessing </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37764" y="1742740"/>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1" y="1431483"/>
            <a:ext cx="9006991" cy="246221"/>
          </a:xfrm>
          <a:prstGeom prst="rect">
            <a:avLst/>
          </a:prstGeom>
        </p:spPr>
        <p:txBody>
          <a:bodyPr wrap="square" lIns="0" tIns="0" rIns="0" bIns="0" rtlCol="0" anchor="t">
            <a:spAutoFit/>
          </a:bodyPr>
          <a:lstStyle/>
          <a:p>
            <a:r>
              <a:rPr lang="en-US" sz="1600" dirty="0">
                <a:latin typeface="Caladea Bold"/>
              </a:rPr>
              <a:t>As we discussed data split into three files train and test and validation </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28507" y="1748258"/>
            <a:ext cx="9006991" cy="492443"/>
          </a:xfrm>
          <a:prstGeom prst="rect">
            <a:avLst/>
          </a:prstGeom>
        </p:spPr>
        <p:txBody>
          <a:bodyPr wrap="square" lIns="0" tIns="0" rIns="0" bIns="0" rtlCol="0" anchor="t">
            <a:spAutoFit/>
          </a:bodyPr>
          <a:lstStyle/>
          <a:p>
            <a:r>
              <a:rPr lang="en-US" sz="1600" dirty="0">
                <a:latin typeface="Caladea Bold"/>
              </a:rPr>
              <a:t>After reading some comments on Kaggle we found that like 80% of users talks about test folder of the data,</a:t>
            </a:r>
          </a:p>
          <a:p>
            <a:r>
              <a:rPr lang="en-US" sz="1600" dirty="0">
                <a:latin typeface="Caladea Bold"/>
              </a:rPr>
              <a:t>That there is about 50 % of Normal labels seems to be wrong </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60875" y="2242084"/>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28506" y="2265723"/>
            <a:ext cx="9006991" cy="246221"/>
          </a:xfrm>
          <a:prstGeom prst="rect">
            <a:avLst/>
          </a:prstGeom>
        </p:spPr>
        <p:txBody>
          <a:bodyPr wrap="square" lIns="0" tIns="0" rIns="0" bIns="0" rtlCol="0" anchor="t">
            <a:spAutoFit/>
          </a:bodyPr>
          <a:lstStyle/>
          <a:p>
            <a:r>
              <a:rPr lang="en-US" sz="1600" dirty="0">
                <a:latin typeface="Caladea Bold"/>
              </a:rPr>
              <a:t>We solved this problem by ignoring test folder from our training process </a:t>
            </a:r>
          </a:p>
        </p:txBody>
      </p:sp>
      <p:sp>
        <p:nvSpPr>
          <p:cNvPr id="26" name="Freeform 95">
            <a:extLst>
              <a:ext uri="{FF2B5EF4-FFF2-40B4-BE49-F238E27FC236}">
                <a16:creationId xmlns:a16="http://schemas.microsoft.com/office/drawing/2014/main" id="{873D0F98-C78B-19D9-2154-6BFAADB1E256}"/>
              </a:ext>
            </a:extLst>
          </p:cNvPr>
          <p:cNvSpPr>
            <a:spLocks/>
          </p:cNvSpPr>
          <p:nvPr/>
        </p:nvSpPr>
        <p:spPr bwMode="auto">
          <a:xfrm rot="3391105">
            <a:off x="2648316" y="2600601"/>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TextBox 5">
            <a:extLst>
              <a:ext uri="{FF2B5EF4-FFF2-40B4-BE49-F238E27FC236}">
                <a16:creationId xmlns:a16="http://schemas.microsoft.com/office/drawing/2014/main" id="{2F34280C-63EA-EF8D-1569-383C15EC19CF}"/>
              </a:ext>
            </a:extLst>
          </p:cNvPr>
          <p:cNvSpPr txBox="1"/>
          <p:nvPr/>
        </p:nvSpPr>
        <p:spPr>
          <a:xfrm>
            <a:off x="3028508" y="2585299"/>
            <a:ext cx="9006991" cy="246221"/>
          </a:xfrm>
          <a:prstGeom prst="rect">
            <a:avLst/>
          </a:prstGeom>
        </p:spPr>
        <p:txBody>
          <a:bodyPr wrap="square" lIns="0" tIns="0" rIns="0" bIns="0" rtlCol="0" anchor="t">
            <a:spAutoFit/>
          </a:bodyPr>
          <a:lstStyle/>
          <a:p>
            <a:r>
              <a:rPr lang="en-US" sz="1600" dirty="0">
                <a:latin typeface="Caladea Bold"/>
              </a:rPr>
              <a:t>The code below show how we get data from folders</a:t>
            </a:r>
          </a:p>
        </p:txBody>
      </p:sp>
      <p:pic>
        <p:nvPicPr>
          <p:cNvPr id="11" name="Picture 10" descr="A screenshot of a computer&#10;&#10;Description automatically generated">
            <a:extLst>
              <a:ext uri="{FF2B5EF4-FFF2-40B4-BE49-F238E27FC236}">
                <a16:creationId xmlns:a16="http://schemas.microsoft.com/office/drawing/2014/main" id="{254F6E4A-F307-6E9C-DACB-59E8960AC5DD}"/>
              </a:ext>
            </a:extLst>
          </p:cNvPr>
          <p:cNvPicPr>
            <a:picLocks noChangeAspect="1"/>
          </p:cNvPicPr>
          <p:nvPr/>
        </p:nvPicPr>
        <p:blipFill rotWithShape="1">
          <a:blip r:embed="rId3"/>
          <a:srcRect l="6700" t="8350" r="7117" b="9271"/>
          <a:stretch/>
        </p:blipFill>
        <p:spPr>
          <a:xfrm>
            <a:off x="3466968" y="2904874"/>
            <a:ext cx="8725032" cy="3953125"/>
          </a:xfrm>
          <a:prstGeom prst="rect">
            <a:avLst/>
          </a:prstGeom>
        </p:spPr>
      </p:pic>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0355F030-5F7A-BB19-DD37-6356E05CF60A}"/>
                  </a:ext>
                </a:extLst>
              </p14:cNvPr>
              <p14:cNvContentPartPr/>
              <p14:nvPr/>
            </p14:nvContentPartPr>
            <p14:xfrm>
              <a:off x="7970776" y="3328873"/>
              <a:ext cx="1531080" cy="32040"/>
            </p14:xfrm>
          </p:contentPart>
        </mc:Choice>
        <mc:Fallback xmlns="">
          <p:pic>
            <p:nvPicPr>
              <p:cNvPr id="15" name="Ink 14">
                <a:extLst>
                  <a:ext uri="{FF2B5EF4-FFF2-40B4-BE49-F238E27FC236}">
                    <a16:creationId xmlns:a16="http://schemas.microsoft.com/office/drawing/2014/main" id="{0355F030-5F7A-BB19-DD37-6356E05CF60A}"/>
                  </a:ext>
                </a:extLst>
              </p:cNvPr>
              <p:cNvPicPr/>
              <p:nvPr/>
            </p:nvPicPr>
            <p:blipFill>
              <a:blip r:embed="rId5"/>
              <a:stretch>
                <a:fillRect/>
              </a:stretch>
            </p:blipFill>
            <p:spPr>
              <a:xfrm>
                <a:off x="7917136" y="3221233"/>
                <a:ext cx="1638720" cy="247680"/>
              </a:xfrm>
              <a:prstGeom prst="rect">
                <a:avLst/>
              </a:prstGeom>
            </p:spPr>
          </p:pic>
        </mc:Fallback>
      </mc:AlternateContent>
      <p:sp>
        <p:nvSpPr>
          <p:cNvPr id="16" name="TextBox 15">
            <a:extLst>
              <a:ext uri="{FF2B5EF4-FFF2-40B4-BE49-F238E27FC236}">
                <a16:creationId xmlns:a16="http://schemas.microsoft.com/office/drawing/2014/main" id="{48886786-C92E-0B1C-9E11-509C2A15387E}"/>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18 </a:t>
            </a:r>
            <a:r>
              <a:rPr lang="en-US" b="1" dirty="0"/>
              <a:t>of 39  </a:t>
            </a:r>
          </a:p>
        </p:txBody>
      </p:sp>
    </p:spTree>
    <p:extLst>
      <p:ext uri="{BB962C8B-B14F-4D97-AF65-F5344CB8AC3E}">
        <p14:creationId xmlns:p14="http://schemas.microsoft.com/office/powerpoint/2010/main" val="166004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2394042" y="5461080"/>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382977" y="3688935"/>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134741" y="5094803"/>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906330" y="2079173"/>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450007-E453-2F8E-E88D-4E8F062D54E5}"/>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4" name="TextBox 5">
            <a:extLst>
              <a:ext uri="{FF2B5EF4-FFF2-40B4-BE49-F238E27FC236}">
                <a16:creationId xmlns:a16="http://schemas.microsoft.com/office/drawing/2014/main" id="{CF4947D0-5729-A444-FF20-B4BFCDC7008B}"/>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Methods and call backs for models</a:t>
            </a:r>
          </a:p>
        </p:txBody>
      </p:sp>
      <p:sp>
        <p:nvSpPr>
          <p:cNvPr id="5" name="Freeform 4">
            <a:extLst>
              <a:ext uri="{FF2B5EF4-FFF2-40B4-BE49-F238E27FC236}">
                <a16:creationId xmlns:a16="http://schemas.microsoft.com/office/drawing/2014/main" id="{982B5646-41D5-D5C5-C861-6BFAE4DD33E9}"/>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5" name="Rectangle 24">
            <a:extLst>
              <a:ext uri="{FF2B5EF4-FFF2-40B4-BE49-F238E27FC236}">
                <a16:creationId xmlns:a16="http://schemas.microsoft.com/office/drawing/2014/main" id="{6E19C10C-5DFD-A4C5-407B-253C4B6B81B7}"/>
              </a:ext>
            </a:extLst>
          </p:cNvPr>
          <p:cNvSpPr/>
          <p:nvPr/>
        </p:nvSpPr>
        <p:spPr>
          <a:xfrm>
            <a:off x="453198" y="1902435"/>
            <a:ext cx="2482247" cy="310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902D02-00B8-4017-3FE7-9761C1E059D0}"/>
              </a:ext>
            </a:extLst>
          </p:cNvPr>
          <p:cNvSpPr/>
          <p:nvPr/>
        </p:nvSpPr>
        <p:spPr>
          <a:xfrm>
            <a:off x="3051268" y="1581778"/>
            <a:ext cx="2482247" cy="342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BD46BE7-54A5-43A9-ACCE-75175731485F}"/>
              </a:ext>
            </a:extLst>
          </p:cNvPr>
          <p:cNvSpPr/>
          <p:nvPr/>
        </p:nvSpPr>
        <p:spPr>
          <a:xfrm>
            <a:off x="5649338" y="2068306"/>
            <a:ext cx="2482247" cy="29410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A5783AA-D194-F8CF-2C54-5A02704BC5B3}"/>
              </a:ext>
            </a:extLst>
          </p:cNvPr>
          <p:cNvSpPr txBox="1"/>
          <p:nvPr/>
        </p:nvSpPr>
        <p:spPr>
          <a:xfrm>
            <a:off x="823467" y="3126217"/>
            <a:ext cx="1744429"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Early stop</a:t>
            </a:r>
          </a:p>
        </p:txBody>
      </p:sp>
      <p:sp>
        <p:nvSpPr>
          <p:cNvPr id="35" name="TextBox 34">
            <a:extLst>
              <a:ext uri="{FF2B5EF4-FFF2-40B4-BE49-F238E27FC236}">
                <a16:creationId xmlns:a16="http://schemas.microsoft.com/office/drawing/2014/main" id="{AFDA189E-BA35-FD6A-1E12-7B0E9138C098}"/>
              </a:ext>
            </a:extLst>
          </p:cNvPr>
          <p:cNvSpPr txBox="1"/>
          <p:nvPr/>
        </p:nvSpPr>
        <p:spPr>
          <a:xfrm>
            <a:off x="3351431" y="2614483"/>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Checkpoint</a:t>
            </a:r>
          </a:p>
        </p:txBody>
      </p:sp>
      <p:sp>
        <p:nvSpPr>
          <p:cNvPr id="36" name="TextBox 35">
            <a:extLst>
              <a:ext uri="{FF2B5EF4-FFF2-40B4-BE49-F238E27FC236}">
                <a16:creationId xmlns:a16="http://schemas.microsoft.com/office/drawing/2014/main" id="{918705E1-7968-DCA1-B0DB-1605A11DB386}"/>
              </a:ext>
            </a:extLst>
          </p:cNvPr>
          <p:cNvSpPr txBox="1"/>
          <p:nvPr/>
        </p:nvSpPr>
        <p:spPr>
          <a:xfrm>
            <a:off x="5949501" y="3117878"/>
            <a:ext cx="1881921" cy="651397"/>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Reduce learning rate on plateau</a:t>
            </a:r>
          </a:p>
        </p:txBody>
      </p:sp>
      <p:sp>
        <p:nvSpPr>
          <p:cNvPr id="37" name="Rectangle 36">
            <a:extLst>
              <a:ext uri="{FF2B5EF4-FFF2-40B4-BE49-F238E27FC236}">
                <a16:creationId xmlns:a16="http://schemas.microsoft.com/office/drawing/2014/main" id="{A95E179E-9E81-F768-D1D8-60B2BF2A7050}"/>
              </a:ext>
            </a:extLst>
          </p:cNvPr>
          <p:cNvSpPr/>
          <p:nvPr/>
        </p:nvSpPr>
        <p:spPr>
          <a:xfrm>
            <a:off x="8189496" y="2337812"/>
            <a:ext cx="1881922" cy="26409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5430CE9-B827-3262-66A1-DDBA53FDA430}"/>
              </a:ext>
            </a:extLst>
          </p:cNvPr>
          <p:cNvSpPr txBox="1"/>
          <p:nvPr/>
        </p:nvSpPr>
        <p:spPr>
          <a:xfrm>
            <a:off x="8203142" y="3228275"/>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Drop out</a:t>
            </a:r>
          </a:p>
        </p:txBody>
      </p:sp>
      <p:sp>
        <p:nvSpPr>
          <p:cNvPr id="42" name="TextBox 41">
            <a:extLst>
              <a:ext uri="{FF2B5EF4-FFF2-40B4-BE49-F238E27FC236}">
                <a16:creationId xmlns:a16="http://schemas.microsoft.com/office/drawing/2014/main" id="{546615AD-CC1A-55F7-200F-01DC1CBA588A}"/>
              </a:ext>
            </a:extLst>
          </p:cNvPr>
          <p:cNvSpPr txBox="1"/>
          <p:nvPr/>
        </p:nvSpPr>
        <p:spPr>
          <a:xfrm>
            <a:off x="8255232" y="3979011"/>
            <a:ext cx="1750450" cy="716415"/>
          </a:xfrm>
          <a:prstGeom prst="rect">
            <a:avLst/>
          </a:prstGeom>
          <a:noFill/>
        </p:spPr>
        <p:txBody>
          <a:bodyPr wrap="square" rtlCol="0" anchor="ctr">
            <a:spAutoFit/>
          </a:bodyPr>
          <a:lstStyle/>
          <a:p>
            <a:pPr algn="ctr">
              <a:lnSpc>
                <a:spcPts val="17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Used to avoid over fitting by making neurons off and we used 0.5 for the dropout </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63426181-32D3-E37D-5FC3-E3F8D3A152E2}"/>
              </a:ext>
            </a:extLst>
          </p:cNvPr>
          <p:cNvSpPr txBox="1"/>
          <p:nvPr/>
        </p:nvSpPr>
        <p:spPr>
          <a:xfrm>
            <a:off x="5889684" y="3762963"/>
            <a:ext cx="2001556" cy="786947"/>
          </a:xfrm>
          <a:prstGeom prst="rect">
            <a:avLst/>
          </a:prstGeom>
          <a:noFill/>
        </p:spPr>
        <p:txBody>
          <a:bodyPr wrap="square" rtlCol="0" anchor="ctr">
            <a:spAutoFit/>
          </a:bodyPr>
          <a:lstStyle/>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Reducing learning rate if the model didn’t improved for 5 epochs it  will reduce by factor 0.8</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7462063E-453F-0B94-FDD3-3F75064FDC4F}"/>
              </a:ext>
            </a:extLst>
          </p:cNvPr>
          <p:cNvSpPr txBox="1"/>
          <p:nvPr/>
        </p:nvSpPr>
        <p:spPr>
          <a:xfrm>
            <a:off x="592305" y="3819787"/>
            <a:ext cx="2201712" cy="786947"/>
          </a:xfrm>
          <a:prstGeom prst="rect">
            <a:avLst/>
          </a:prstGeom>
          <a:noFill/>
        </p:spPr>
        <p:txBody>
          <a:bodyPr wrap="square" rtlCol="0" anchor="ctr">
            <a:spAutoFit/>
          </a:bodyPr>
          <a:lstStyle/>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Used with patience =5 to stop model if the </a:t>
            </a:r>
            <a:r>
              <a:rPr lang="en-GB" sz="900" dirty="0" err="1">
                <a:solidFill>
                  <a:schemeClr val="bg1"/>
                </a:solidFill>
                <a:latin typeface="Lato" panose="020F0502020204030203" pitchFamily="34" charset="0"/>
                <a:ea typeface="Open Sans" panose="020B0606030504020204" pitchFamily="34" charset="0"/>
                <a:cs typeface="Open Sans" panose="020B0606030504020204" pitchFamily="34" charset="0"/>
              </a:rPr>
              <a:t>val</a:t>
            </a: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 loss didn’t increased after 5 epochs</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BB4AFE00-6252-9D39-C224-1680B799D935}"/>
              </a:ext>
            </a:extLst>
          </p:cNvPr>
          <p:cNvSpPr txBox="1"/>
          <p:nvPr/>
        </p:nvSpPr>
        <p:spPr>
          <a:xfrm>
            <a:off x="3191536" y="3547373"/>
            <a:ext cx="2201712" cy="543290"/>
          </a:xfrm>
          <a:prstGeom prst="rect">
            <a:avLst/>
          </a:prstGeom>
          <a:noFill/>
        </p:spPr>
        <p:txBody>
          <a:bodyPr wrap="square" rtlCol="0" anchor="ctr">
            <a:spAutoFit/>
          </a:bodyPr>
          <a:lstStyle/>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Used to save weights of the lowest model validation lost</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986A6760-8FFE-0B3C-F275-FFD0D706D92E}"/>
              </a:ext>
            </a:extLst>
          </p:cNvPr>
          <p:cNvSpPr/>
          <p:nvPr/>
        </p:nvSpPr>
        <p:spPr>
          <a:xfrm>
            <a:off x="10142974" y="2068306"/>
            <a:ext cx="1881922" cy="294108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B382572-19E3-447F-F028-C80359C7594D}"/>
              </a:ext>
            </a:extLst>
          </p:cNvPr>
          <p:cNvSpPr txBox="1"/>
          <p:nvPr/>
        </p:nvSpPr>
        <p:spPr>
          <a:xfrm>
            <a:off x="10156620" y="2835466"/>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Adamax</a:t>
            </a:r>
          </a:p>
        </p:txBody>
      </p:sp>
      <p:sp>
        <p:nvSpPr>
          <p:cNvPr id="51" name="TextBox 50">
            <a:extLst>
              <a:ext uri="{FF2B5EF4-FFF2-40B4-BE49-F238E27FC236}">
                <a16:creationId xmlns:a16="http://schemas.microsoft.com/office/drawing/2014/main" id="{9D486B3E-21E1-D1A2-DD35-8B1C07A20AD4}"/>
              </a:ext>
            </a:extLst>
          </p:cNvPr>
          <p:cNvSpPr txBox="1"/>
          <p:nvPr/>
        </p:nvSpPr>
        <p:spPr>
          <a:xfrm>
            <a:off x="10222355" y="3310851"/>
            <a:ext cx="1750450" cy="1588448"/>
          </a:xfrm>
          <a:prstGeom prst="rect">
            <a:avLst/>
          </a:prstGeom>
          <a:noFill/>
        </p:spPr>
        <p:txBody>
          <a:bodyPr wrap="square" rtlCol="0" anchor="ctr">
            <a:spAutoFit/>
          </a:bodyPr>
          <a:lstStyle/>
          <a:p>
            <a:pPr algn="ctr">
              <a:lnSpc>
                <a:spcPts val="17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AdaMax is an optimization algorithm, which is a variant of the Adam optimization algorithm that is designed to converge faster than the classical stochastic gradient descent (SGD) method.</a:t>
            </a:r>
          </a:p>
        </p:txBody>
      </p:sp>
      <p:sp>
        <p:nvSpPr>
          <p:cNvPr id="8" name="TextBox 7">
            <a:extLst>
              <a:ext uri="{FF2B5EF4-FFF2-40B4-BE49-F238E27FC236}">
                <a16:creationId xmlns:a16="http://schemas.microsoft.com/office/drawing/2014/main" id="{6DD9CC07-8BDE-4767-FBDB-3383D5ECEA5A}"/>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19 </a:t>
            </a:r>
            <a:r>
              <a:rPr lang="en-US" b="1" dirty="0"/>
              <a:t>of 39  </a:t>
            </a:r>
          </a:p>
        </p:txBody>
      </p:sp>
    </p:spTree>
    <p:extLst>
      <p:ext uri="{BB962C8B-B14F-4D97-AF65-F5344CB8AC3E}">
        <p14:creationId xmlns:p14="http://schemas.microsoft.com/office/powerpoint/2010/main" val="121249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ppt_x"/>
                                          </p:val>
                                        </p:tav>
                                        <p:tav tm="100000">
                                          <p:val>
                                            <p:strVal val="#ppt_x"/>
                                          </p:val>
                                        </p:tav>
                                      </p:tavLst>
                                    </p:anim>
                                    <p:anim calcmode="lin" valueType="num">
                                      <p:cBhvr additive="base">
                                        <p:cTn id="3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ppt_x"/>
                                          </p:val>
                                        </p:tav>
                                        <p:tav tm="100000">
                                          <p:val>
                                            <p:strVal val="#ppt_x"/>
                                          </p:val>
                                        </p:tav>
                                      </p:tavLst>
                                    </p:anim>
                                    <p:anim calcmode="lin" valueType="num">
                                      <p:cBhvr additive="base">
                                        <p:cTn id="5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ppt_x"/>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ppt_x"/>
                                          </p:val>
                                        </p:tav>
                                        <p:tav tm="100000">
                                          <p:val>
                                            <p:strVal val="#ppt_x"/>
                                          </p:val>
                                        </p:tav>
                                      </p:tavLst>
                                    </p:anim>
                                    <p:anim calcmode="lin" valueType="num">
                                      <p:cBhvr additive="base">
                                        <p:cTn id="7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4" grpId="0"/>
      <p:bldP spid="35" grpId="0"/>
      <p:bldP spid="36" grpId="0"/>
      <p:bldP spid="37" grpId="0" animBg="1"/>
      <p:bldP spid="41" grpId="0"/>
      <p:bldP spid="42" grpId="0"/>
      <p:bldP spid="43" grpId="0"/>
      <p:bldP spid="44" grpId="0"/>
      <p:bldP spid="45" grpId="0"/>
      <p:bldP spid="49" grpId="0" animBg="1"/>
      <p:bldP spid="50" grpId="0"/>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8F6728C-778A-4ABA-8562-EB9705A91996}"/>
              </a:ext>
            </a:extLst>
          </p:cNvPr>
          <p:cNvSpPr txBox="1"/>
          <p:nvPr/>
        </p:nvSpPr>
        <p:spPr>
          <a:xfrm>
            <a:off x="883670" y="506754"/>
            <a:ext cx="4653530" cy="769891"/>
          </a:xfrm>
          <a:prstGeom prst="rect">
            <a:avLst/>
          </a:prstGeom>
          <a:noFill/>
        </p:spPr>
        <p:txBody>
          <a:bodyPr wrap="square">
            <a:spAutoFit/>
          </a:bodyPr>
          <a:lstStyle/>
          <a:p>
            <a:pPr>
              <a:lnSpc>
                <a:spcPts val="5500"/>
              </a:lnSpc>
            </a:pPr>
            <a:r>
              <a:rPr lang="en-US" sz="4000" b="1"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Team members</a:t>
            </a:r>
            <a:endParaRPr lang="en-US" sz="4000" b="1" dirty="0">
              <a:solidFill>
                <a:schemeClr val="tx2"/>
              </a:solidFill>
              <a:latin typeface="Bell MT" panose="02020503060305020303" pitchFamily="18" charset="0"/>
              <a:ea typeface="Open Sans" panose="020B0606030504020204" pitchFamily="34" charset="0"/>
              <a:cs typeface="Open Sans" panose="020B0606030504020204" pitchFamily="34" charset="0"/>
            </a:endParaRPr>
          </a:p>
        </p:txBody>
      </p:sp>
      <p:grpSp>
        <p:nvGrpSpPr>
          <p:cNvPr id="87" name="Group 86">
            <a:extLst>
              <a:ext uri="{FF2B5EF4-FFF2-40B4-BE49-F238E27FC236}">
                <a16:creationId xmlns:a16="http://schemas.microsoft.com/office/drawing/2014/main" id="{1922B1ED-5DD8-4EDF-92FE-79245F8DB9A7}"/>
              </a:ext>
            </a:extLst>
          </p:cNvPr>
          <p:cNvGrpSpPr/>
          <p:nvPr/>
        </p:nvGrpSpPr>
        <p:grpSpPr>
          <a:xfrm>
            <a:off x="1929705" y="4110132"/>
            <a:ext cx="468104" cy="470557"/>
            <a:chOff x="3908426" y="1296988"/>
            <a:chExt cx="303213" cy="304800"/>
          </a:xfrm>
          <a:solidFill>
            <a:schemeClr val="bg1"/>
          </a:solidFill>
        </p:grpSpPr>
        <p:sp>
          <p:nvSpPr>
            <p:cNvPr id="101" name="Freeform 126">
              <a:extLst>
                <a:ext uri="{FF2B5EF4-FFF2-40B4-BE49-F238E27FC236}">
                  <a16:creationId xmlns:a16="http://schemas.microsoft.com/office/drawing/2014/main" id="{28B27913-3014-4ECB-89F7-903D8A376621}"/>
                </a:ext>
              </a:extLst>
            </p:cNvPr>
            <p:cNvSpPr>
              <a:spLocks noEditPoints="1"/>
            </p:cNvSpPr>
            <p:nvPr/>
          </p:nvSpPr>
          <p:spPr bwMode="auto">
            <a:xfrm>
              <a:off x="3990976" y="1336676"/>
              <a:ext cx="14288" cy="9525"/>
            </a:xfrm>
            <a:custGeom>
              <a:avLst/>
              <a:gdLst>
                <a:gd name="T0" fmla="*/ 1 w 4"/>
                <a:gd name="T1" fmla="*/ 3 h 3"/>
                <a:gd name="T2" fmla="*/ 0 w 4"/>
                <a:gd name="T3" fmla="*/ 2 h 3"/>
                <a:gd name="T4" fmla="*/ 1 w 4"/>
                <a:gd name="T5" fmla="*/ 0 h 3"/>
                <a:gd name="T6" fmla="*/ 2 w 4"/>
                <a:gd name="T7" fmla="*/ 0 h 3"/>
                <a:gd name="T8" fmla="*/ 4 w 4"/>
                <a:gd name="T9" fmla="*/ 1 h 3"/>
                <a:gd name="T10" fmla="*/ 3 w 4"/>
                <a:gd name="T11" fmla="*/ 2 h 3"/>
                <a:gd name="T12" fmla="*/ 2 w 4"/>
                <a:gd name="T13" fmla="*/ 3 h 3"/>
                <a:gd name="T14" fmla="*/ 1 w 4"/>
                <a:gd name="T15" fmla="*/ 3 h 3"/>
                <a:gd name="T16" fmla="*/ 1 w 4"/>
                <a:gd name="T17" fmla="*/ 3 h 3"/>
                <a:gd name="T18" fmla="*/ 1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1" y="3"/>
                  </a:moveTo>
                  <a:cubicBezTo>
                    <a:pt x="1" y="3"/>
                    <a:pt x="0" y="2"/>
                    <a:pt x="0" y="2"/>
                  </a:cubicBezTo>
                  <a:cubicBezTo>
                    <a:pt x="0" y="1"/>
                    <a:pt x="0" y="0"/>
                    <a:pt x="1" y="0"/>
                  </a:cubicBezTo>
                  <a:cubicBezTo>
                    <a:pt x="1" y="0"/>
                    <a:pt x="2" y="0"/>
                    <a:pt x="2" y="0"/>
                  </a:cubicBezTo>
                  <a:cubicBezTo>
                    <a:pt x="3" y="0"/>
                    <a:pt x="4" y="0"/>
                    <a:pt x="4" y="1"/>
                  </a:cubicBezTo>
                  <a:cubicBezTo>
                    <a:pt x="4" y="2"/>
                    <a:pt x="4" y="2"/>
                    <a:pt x="3" y="2"/>
                  </a:cubicBezTo>
                  <a:cubicBezTo>
                    <a:pt x="2" y="2"/>
                    <a:pt x="2" y="3"/>
                    <a:pt x="2" y="3"/>
                  </a:cubicBezTo>
                  <a:cubicBezTo>
                    <a:pt x="1" y="3"/>
                    <a:pt x="1" y="3"/>
                    <a:pt x="1" y="3"/>
                  </a:cubicBezTo>
                  <a:close/>
                  <a:moveTo>
                    <a:pt x="1" y="3"/>
                  </a:moveTo>
                  <a:cubicBezTo>
                    <a:pt x="1" y="3"/>
                    <a:pt x="1" y="3"/>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7">
              <a:extLst>
                <a:ext uri="{FF2B5EF4-FFF2-40B4-BE49-F238E27FC236}">
                  <a16:creationId xmlns:a16="http://schemas.microsoft.com/office/drawing/2014/main" id="{2EF8E2C1-BC36-454F-9520-F8D909E110B0}"/>
                </a:ext>
              </a:extLst>
            </p:cNvPr>
            <p:cNvSpPr>
              <a:spLocks noEditPoints="1"/>
            </p:cNvSpPr>
            <p:nvPr/>
          </p:nvSpPr>
          <p:spPr bwMode="auto">
            <a:xfrm>
              <a:off x="3944938" y="1343026"/>
              <a:ext cx="42863" cy="65088"/>
            </a:xfrm>
            <a:custGeom>
              <a:avLst/>
              <a:gdLst>
                <a:gd name="T0" fmla="*/ 1 w 12"/>
                <a:gd name="T1" fmla="*/ 18 h 18"/>
                <a:gd name="T2" fmla="*/ 0 w 12"/>
                <a:gd name="T3" fmla="*/ 17 h 18"/>
                <a:gd name="T4" fmla="*/ 9 w 12"/>
                <a:gd name="T5" fmla="*/ 0 h 18"/>
                <a:gd name="T6" fmla="*/ 11 w 12"/>
                <a:gd name="T7" fmla="*/ 1 h 18"/>
                <a:gd name="T8" fmla="*/ 11 w 12"/>
                <a:gd name="T9" fmla="*/ 3 h 18"/>
                <a:gd name="T10" fmla="*/ 3 w 12"/>
                <a:gd name="T11" fmla="*/ 17 h 18"/>
                <a:gd name="T12" fmla="*/ 1 w 12"/>
                <a:gd name="T13" fmla="*/ 18 h 18"/>
                <a:gd name="T14" fmla="*/ 1 w 12"/>
                <a:gd name="T15" fmla="*/ 18 h 18"/>
                <a:gd name="T16" fmla="*/ 1 w 12"/>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1" y="18"/>
                  </a:moveTo>
                  <a:cubicBezTo>
                    <a:pt x="1" y="18"/>
                    <a:pt x="0" y="18"/>
                    <a:pt x="0" y="17"/>
                  </a:cubicBezTo>
                  <a:cubicBezTo>
                    <a:pt x="0" y="10"/>
                    <a:pt x="4" y="4"/>
                    <a:pt x="9" y="0"/>
                  </a:cubicBezTo>
                  <a:cubicBezTo>
                    <a:pt x="10" y="0"/>
                    <a:pt x="11" y="0"/>
                    <a:pt x="11" y="1"/>
                  </a:cubicBezTo>
                  <a:cubicBezTo>
                    <a:pt x="12" y="1"/>
                    <a:pt x="11" y="2"/>
                    <a:pt x="11" y="3"/>
                  </a:cubicBezTo>
                  <a:cubicBezTo>
                    <a:pt x="6" y="6"/>
                    <a:pt x="3" y="11"/>
                    <a:pt x="3" y="17"/>
                  </a:cubicBezTo>
                  <a:cubicBezTo>
                    <a:pt x="3" y="18"/>
                    <a:pt x="2" y="18"/>
                    <a:pt x="1" y="18"/>
                  </a:cubicBezTo>
                  <a:close/>
                  <a:moveTo>
                    <a:pt x="1" y="18"/>
                  </a:moveTo>
                  <a:cubicBezTo>
                    <a:pt x="1" y="18"/>
                    <a:pt x="1" y="18"/>
                    <a:pt x="1"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8">
              <a:extLst>
                <a:ext uri="{FF2B5EF4-FFF2-40B4-BE49-F238E27FC236}">
                  <a16:creationId xmlns:a16="http://schemas.microsoft.com/office/drawing/2014/main" id="{8FEF7D9D-3B9D-4801-B338-DD7C09D5FC1B}"/>
                </a:ext>
              </a:extLst>
            </p:cNvPr>
            <p:cNvSpPr>
              <a:spLocks noEditPoints="1"/>
            </p:cNvSpPr>
            <p:nvPr/>
          </p:nvSpPr>
          <p:spPr bwMode="auto">
            <a:xfrm>
              <a:off x="3908426" y="1296988"/>
              <a:ext cx="303213" cy="304800"/>
            </a:xfrm>
            <a:custGeom>
              <a:avLst/>
              <a:gdLst>
                <a:gd name="T0" fmla="*/ 71 w 84"/>
                <a:gd name="T1" fmla="*/ 85 h 85"/>
                <a:gd name="T2" fmla="*/ 69 w 84"/>
                <a:gd name="T3" fmla="*/ 83 h 85"/>
                <a:gd name="T4" fmla="*/ 67 w 84"/>
                <a:gd name="T5" fmla="*/ 78 h 85"/>
                <a:gd name="T6" fmla="*/ 64 w 84"/>
                <a:gd name="T7" fmla="*/ 78 h 85"/>
                <a:gd name="T8" fmla="*/ 62 w 84"/>
                <a:gd name="T9" fmla="*/ 77 h 85"/>
                <a:gd name="T10" fmla="*/ 57 w 84"/>
                <a:gd name="T11" fmla="*/ 72 h 85"/>
                <a:gd name="T12" fmla="*/ 56 w 84"/>
                <a:gd name="T13" fmla="*/ 69 h 85"/>
                <a:gd name="T14" fmla="*/ 57 w 84"/>
                <a:gd name="T15" fmla="*/ 68 h 85"/>
                <a:gd name="T16" fmla="*/ 57 w 84"/>
                <a:gd name="T17" fmla="*/ 67 h 85"/>
                <a:gd name="T18" fmla="*/ 56 w 84"/>
                <a:gd name="T19" fmla="*/ 68 h 85"/>
                <a:gd name="T20" fmla="*/ 52 w 84"/>
                <a:gd name="T21" fmla="*/ 68 h 85"/>
                <a:gd name="T22" fmla="*/ 42 w 84"/>
                <a:gd name="T23" fmla="*/ 57 h 85"/>
                <a:gd name="T24" fmla="*/ 30 w 84"/>
                <a:gd name="T25" fmla="*/ 60 h 85"/>
                <a:gd name="T26" fmla="*/ 0 w 84"/>
                <a:gd name="T27" fmla="*/ 30 h 85"/>
                <a:gd name="T28" fmla="*/ 30 w 84"/>
                <a:gd name="T29" fmla="*/ 0 h 85"/>
                <a:gd name="T30" fmla="*/ 60 w 84"/>
                <a:gd name="T31" fmla="*/ 30 h 85"/>
                <a:gd name="T32" fmla="*/ 57 w 84"/>
                <a:gd name="T33" fmla="*/ 42 h 85"/>
                <a:gd name="T34" fmla="*/ 82 w 84"/>
                <a:gd name="T35" fmla="*/ 67 h 85"/>
                <a:gd name="T36" fmla="*/ 83 w 84"/>
                <a:gd name="T37" fmla="*/ 68 h 85"/>
                <a:gd name="T38" fmla="*/ 84 w 84"/>
                <a:gd name="T39" fmla="*/ 79 h 85"/>
                <a:gd name="T40" fmla="*/ 82 w 84"/>
                <a:gd name="T41" fmla="*/ 82 h 85"/>
                <a:gd name="T42" fmla="*/ 72 w 84"/>
                <a:gd name="T43" fmla="*/ 85 h 85"/>
                <a:gd name="T44" fmla="*/ 71 w 84"/>
                <a:gd name="T45" fmla="*/ 85 h 85"/>
                <a:gd name="T46" fmla="*/ 65 w 84"/>
                <a:gd name="T47" fmla="*/ 73 h 85"/>
                <a:gd name="T48" fmla="*/ 69 w 84"/>
                <a:gd name="T49" fmla="*/ 73 h 85"/>
                <a:gd name="T50" fmla="*/ 71 w 84"/>
                <a:gd name="T51" fmla="*/ 75 h 85"/>
                <a:gd name="T52" fmla="*/ 73 w 84"/>
                <a:gd name="T53" fmla="*/ 79 h 85"/>
                <a:gd name="T54" fmla="*/ 79 w 84"/>
                <a:gd name="T55" fmla="*/ 78 h 85"/>
                <a:gd name="T56" fmla="*/ 78 w 84"/>
                <a:gd name="T57" fmla="*/ 70 h 85"/>
                <a:gd name="T58" fmla="*/ 52 w 84"/>
                <a:gd name="T59" fmla="*/ 44 h 85"/>
                <a:gd name="T60" fmla="*/ 52 w 84"/>
                <a:gd name="T61" fmla="*/ 41 h 85"/>
                <a:gd name="T62" fmla="*/ 54 w 84"/>
                <a:gd name="T63" fmla="*/ 30 h 85"/>
                <a:gd name="T64" fmla="*/ 30 w 84"/>
                <a:gd name="T65" fmla="*/ 5 h 85"/>
                <a:gd name="T66" fmla="*/ 5 w 84"/>
                <a:gd name="T67" fmla="*/ 30 h 85"/>
                <a:gd name="T68" fmla="*/ 30 w 84"/>
                <a:gd name="T69" fmla="*/ 55 h 85"/>
                <a:gd name="T70" fmla="*/ 41 w 84"/>
                <a:gd name="T71" fmla="*/ 52 h 85"/>
                <a:gd name="T72" fmla="*/ 44 w 84"/>
                <a:gd name="T73" fmla="*/ 52 h 85"/>
                <a:gd name="T74" fmla="*/ 55 w 84"/>
                <a:gd name="T75" fmla="*/ 62 h 85"/>
                <a:gd name="T76" fmla="*/ 55 w 84"/>
                <a:gd name="T77" fmla="*/ 62 h 85"/>
                <a:gd name="T78" fmla="*/ 59 w 84"/>
                <a:gd name="T79" fmla="*/ 62 h 85"/>
                <a:gd name="T80" fmla="*/ 62 w 84"/>
                <a:gd name="T81" fmla="*/ 65 h 85"/>
                <a:gd name="T82" fmla="*/ 63 w 84"/>
                <a:gd name="T83" fmla="*/ 68 h 85"/>
                <a:gd name="T84" fmla="*/ 62 w 84"/>
                <a:gd name="T85" fmla="*/ 70 h 85"/>
                <a:gd name="T86" fmla="*/ 65 w 84"/>
                <a:gd name="T87" fmla="*/ 73 h 85"/>
                <a:gd name="T88" fmla="*/ 65 w 84"/>
                <a:gd name="T89" fmla="*/ 73 h 85"/>
                <a:gd name="T90" fmla="*/ 65 w 84"/>
                <a:gd name="T91"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85">
                  <a:moveTo>
                    <a:pt x="71" y="85"/>
                  </a:moveTo>
                  <a:cubicBezTo>
                    <a:pt x="70" y="85"/>
                    <a:pt x="69" y="84"/>
                    <a:pt x="69" y="83"/>
                  </a:cubicBezTo>
                  <a:cubicBezTo>
                    <a:pt x="67" y="78"/>
                    <a:pt x="67" y="78"/>
                    <a:pt x="67" y="78"/>
                  </a:cubicBezTo>
                  <a:cubicBezTo>
                    <a:pt x="64" y="78"/>
                    <a:pt x="64" y="78"/>
                    <a:pt x="64" y="78"/>
                  </a:cubicBezTo>
                  <a:cubicBezTo>
                    <a:pt x="63" y="78"/>
                    <a:pt x="62" y="78"/>
                    <a:pt x="62" y="77"/>
                  </a:cubicBezTo>
                  <a:cubicBezTo>
                    <a:pt x="57" y="72"/>
                    <a:pt x="57" y="72"/>
                    <a:pt x="57" y="72"/>
                  </a:cubicBezTo>
                  <a:cubicBezTo>
                    <a:pt x="56" y="72"/>
                    <a:pt x="56" y="70"/>
                    <a:pt x="56" y="69"/>
                  </a:cubicBezTo>
                  <a:cubicBezTo>
                    <a:pt x="57" y="68"/>
                    <a:pt x="57" y="68"/>
                    <a:pt x="57" y="68"/>
                  </a:cubicBezTo>
                  <a:cubicBezTo>
                    <a:pt x="57" y="67"/>
                    <a:pt x="57" y="67"/>
                    <a:pt x="57" y="67"/>
                  </a:cubicBezTo>
                  <a:cubicBezTo>
                    <a:pt x="56" y="68"/>
                    <a:pt x="56" y="68"/>
                    <a:pt x="56" y="68"/>
                  </a:cubicBezTo>
                  <a:cubicBezTo>
                    <a:pt x="55" y="69"/>
                    <a:pt x="53" y="69"/>
                    <a:pt x="52" y="68"/>
                  </a:cubicBezTo>
                  <a:cubicBezTo>
                    <a:pt x="42" y="57"/>
                    <a:pt x="42" y="57"/>
                    <a:pt x="42" y="57"/>
                  </a:cubicBezTo>
                  <a:cubicBezTo>
                    <a:pt x="38" y="59"/>
                    <a:pt x="34" y="60"/>
                    <a:pt x="30" y="60"/>
                  </a:cubicBezTo>
                  <a:cubicBezTo>
                    <a:pt x="13" y="60"/>
                    <a:pt x="0" y="46"/>
                    <a:pt x="0" y="30"/>
                  </a:cubicBezTo>
                  <a:cubicBezTo>
                    <a:pt x="0" y="14"/>
                    <a:pt x="13" y="0"/>
                    <a:pt x="30" y="0"/>
                  </a:cubicBezTo>
                  <a:cubicBezTo>
                    <a:pt x="46" y="0"/>
                    <a:pt x="60" y="14"/>
                    <a:pt x="60" y="30"/>
                  </a:cubicBezTo>
                  <a:cubicBezTo>
                    <a:pt x="60" y="34"/>
                    <a:pt x="59" y="38"/>
                    <a:pt x="57" y="42"/>
                  </a:cubicBezTo>
                  <a:cubicBezTo>
                    <a:pt x="82" y="67"/>
                    <a:pt x="82" y="67"/>
                    <a:pt x="82" y="67"/>
                  </a:cubicBezTo>
                  <a:cubicBezTo>
                    <a:pt x="83" y="67"/>
                    <a:pt x="83" y="68"/>
                    <a:pt x="83" y="68"/>
                  </a:cubicBezTo>
                  <a:cubicBezTo>
                    <a:pt x="84" y="79"/>
                    <a:pt x="84" y="79"/>
                    <a:pt x="84" y="79"/>
                  </a:cubicBezTo>
                  <a:cubicBezTo>
                    <a:pt x="84" y="81"/>
                    <a:pt x="84" y="82"/>
                    <a:pt x="82" y="82"/>
                  </a:cubicBezTo>
                  <a:cubicBezTo>
                    <a:pt x="72" y="85"/>
                    <a:pt x="72" y="85"/>
                    <a:pt x="72" y="85"/>
                  </a:cubicBezTo>
                  <a:cubicBezTo>
                    <a:pt x="72" y="85"/>
                    <a:pt x="71" y="85"/>
                    <a:pt x="71" y="85"/>
                  </a:cubicBezTo>
                  <a:close/>
                  <a:moveTo>
                    <a:pt x="65" y="73"/>
                  </a:moveTo>
                  <a:cubicBezTo>
                    <a:pt x="69" y="73"/>
                    <a:pt x="69" y="73"/>
                    <a:pt x="69" y="73"/>
                  </a:cubicBezTo>
                  <a:cubicBezTo>
                    <a:pt x="70" y="73"/>
                    <a:pt x="71" y="74"/>
                    <a:pt x="71" y="75"/>
                  </a:cubicBezTo>
                  <a:cubicBezTo>
                    <a:pt x="73" y="79"/>
                    <a:pt x="73" y="79"/>
                    <a:pt x="73" y="79"/>
                  </a:cubicBezTo>
                  <a:cubicBezTo>
                    <a:pt x="79" y="78"/>
                    <a:pt x="79" y="78"/>
                    <a:pt x="79" y="78"/>
                  </a:cubicBezTo>
                  <a:cubicBezTo>
                    <a:pt x="78" y="70"/>
                    <a:pt x="78" y="70"/>
                    <a:pt x="78" y="70"/>
                  </a:cubicBezTo>
                  <a:cubicBezTo>
                    <a:pt x="52" y="44"/>
                    <a:pt x="52" y="44"/>
                    <a:pt x="52" y="44"/>
                  </a:cubicBezTo>
                  <a:cubicBezTo>
                    <a:pt x="51" y="43"/>
                    <a:pt x="51" y="42"/>
                    <a:pt x="52" y="41"/>
                  </a:cubicBezTo>
                  <a:cubicBezTo>
                    <a:pt x="53" y="37"/>
                    <a:pt x="54" y="34"/>
                    <a:pt x="54" y="30"/>
                  </a:cubicBezTo>
                  <a:cubicBezTo>
                    <a:pt x="54" y="16"/>
                    <a:pt x="43" y="5"/>
                    <a:pt x="30" y="5"/>
                  </a:cubicBezTo>
                  <a:cubicBezTo>
                    <a:pt x="16" y="5"/>
                    <a:pt x="5" y="16"/>
                    <a:pt x="5" y="30"/>
                  </a:cubicBezTo>
                  <a:cubicBezTo>
                    <a:pt x="5" y="44"/>
                    <a:pt x="16" y="55"/>
                    <a:pt x="30" y="55"/>
                  </a:cubicBezTo>
                  <a:cubicBezTo>
                    <a:pt x="34" y="55"/>
                    <a:pt x="38" y="54"/>
                    <a:pt x="41" y="52"/>
                  </a:cubicBezTo>
                  <a:cubicBezTo>
                    <a:pt x="42" y="51"/>
                    <a:pt x="43" y="51"/>
                    <a:pt x="44" y="52"/>
                  </a:cubicBezTo>
                  <a:cubicBezTo>
                    <a:pt x="55" y="62"/>
                    <a:pt x="55" y="62"/>
                    <a:pt x="55" y="62"/>
                  </a:cubicBezTo>
                  <a:cubicBezTo>
                    <a:pt x="55" y="62"/>
                    <a:pt x="55" y="62"/>
                    <a:pt x="55" y="62"/>
                  </a:cubicBezTo>
                  <a:cubicBezTo>
                    <a:pt x="56" y="61"/>
                    <a:pt x="58" y="61"/>
                    <a:pt x="59" y="62"/>
                  </a:cubicBezTo>
                  <a:cubicBezTo>
                    <a:pt x="62" y="65"/>
                    <a:pt x="62" y="65"/>
                    <a:pt x="62" y="65"/>
                  </a:cubicBezTo>
                  <a:cubicBezTo>
                    <a:pt x="63" y="66"/>
                    <a:pt x="63" y="67"/>
                    <a:pt x="63" y="68"/>
                  </a:cubicBezTo>
                  <a:cubicBezTo>
                    <a:pt x="62" y="70"/>
                    <a:pt x="62" y="70"/>
                    <a:pt x="62" y="70"/>
                  </a:cubicBezTo>
                  <a:lnTo>
                    <a:pt x="65" y="73"/>
                  </a:lnTo>
                  <a:close/>
                  <a:moveTo>
                    <a:pt x="65" y="73"/>
                  </a:moveTo>
                  <a:cubicBezTo>
                    <a:pt x="65" y="73"/>
                    <a:pt x="65" y="73"/>
                    <a:pt x="65"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TextBox 104">
            <a:extLst>
              <a:ext uri="{FF2B5EF4-FFF2-40B4-BE49-F238E27FC236}">
                <a16:creationId xmlns:a16="http://schemas.microsoft.com/office/drawing/2014/main" id="{EC23BD13-9142-4C08-BA4F-C734182B9D0D}"/>
              </a:ext>
            </a:extLst>
          </p:cNvPr>
          <p:cNvSpPr txBox="1"/>
          <p:nvPr/>
        </p:nvSpPr>
        <p:spPr>
          <a:xfrm>
            <a:off x="1575798" y="4086147"/>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01</a:t>
            </a:r>
          </a:p>
        </p:txBody>
      </p:sp>
      <p:sp>
        <p:nvSpPr>
          <p:cNvPr id="106" name="Rectangle 105">
            <a:extLst>
              <a:ext uri="{FF2B5EF4-FFF2-40B4-BE49-F238E27FC236}">
                <a16:creationId xmlns:a16="http://schemas.microsoft.com/office/drawing/2014/main" id="{6A01E708-434E-443B-99FD-E532F073F482}"/>
              </a:ext>
            </a:extLst>
          </p:cNvPr>
          <p:cNvSpPr/>
          <p:nvPr/>
        </p:nvSpPr>
        <p:spPr>
          <a:xfrm>
            <a:off x="390439" y="4804393"/>
            <a:ext cx="3643484" cy="352854"/>
          </a:xfrm>
          <a:prstGeom prst="rect">
            <a:avLst/>
          </a:prstGeom>
        </p:spPr>
        <p:txBody>
          <a:bodyPr wrap="square">
            <a:spAutoFit/>
          </a:bodyPr>
          <a:lstStyle/>
          <a:p>
            <a:pPr algn="ctr">
              <a:lnSpc>
                <a:spcPts val="1800"/>
              </a:lnSpc>
            </a:pPr>
            <a:r>
              <a:rPr lang="en-US" sz="3200" b="1"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Diaa Ahmed Refat</a:t>
            </a:r>
          </a:p>
        </p:txBody>
      </p:sp>
      <p:sp>
        <p:nvSpPr>
          <p:cNvPr id="88" name="Freeform 129">
            <a:extLst>
              <a:ext uri="{FF2B5EF4-FFF2-40B4-BE49-F238E27FC236}">
                <a16:creationId xmlns:a16="http://schemas.microsoft.com/office/drawing/2014/main" id="{E17B00DD-1288-4D36-8FF6-74B78A444B64}"/>
              </a:ext>
            </a:extLst>
          </p:cNvPr>
          <p:cNvSpPr>
            <a:spLocks noEditPoints="1"/>
          </p:cNvSpPr>
          <p:nvPr/>
        </p:nvSpPr>
        <p:spPr bwMode="auto">
          <a:xfrm>
            <a:off x="4601188" y="4091995"/>
            <a:ext cx="380122" cy="506828"/>
          </a:xfrm>
          <a:custGeom>
            <a:avLst/>
            <a:gdLst>
              <a:gd name="T0" fmla="*/ 31 w 62"/>
              <a:gd name="T1" fmla="*/ 64 h 83"/>
              <a:gd name="T2" fmla="*/ 38 w 62"/>
              <a:gd name="T3" fmla="*/ 57 h 83"/>
              <a:gd name="T4" fmla="*/ 31 w 62"/>
              <a:gd name="T5" fmla="*/ 50 h 83"/>
              <a:gd name="T6" fmla="*/ 24 w 62"/>
              <a:gd name="T7" fmla="*/ 57 h 83"/>
              <a:gd name="T8" fmla="*/ 31 w 62"/>
              <a:gd name="T9" fmla="*/ 64 h 83"/>
              <a:gd name="T10" fmla="*/ 59 w 62"/>
              <a:gd name="T11" fmla="*/ 31 h 83"/>
              <a:gd name="T12" fmla="*/ 20 w 62"/>
              <a:gd name="T13" fmla="*/ 31 h 83"/>
              <a:gd name="T14" fmla="*/ 20 w 62"/>
              <a:gd name="T15" fmla="*/ 31 h 83"/>
              <a:gd name="T16" fmla="*/ 20 w 62"/>
              <a:gd name="T17" fmla="*/ 31 h 83"/>
              <a:gd name="T18" fmla="*/ 20 w 62"/>
              <a:gd name="T19" fmla="*/ 17 h 83"/>
              <a:gd name="T20" fmla="*/ 31 w 62"/>
              <a:gd name="T21" fmla="*/ 5 h 83"/>
              <a:gd name="T22" fmla="*/ 43 w 62"/>
              <a:gd name="T23" fmla="*/ 17 h 83"/>
              <a:gd name="T24" fmla="*/ 46 w 62"/>
              <a:gd name="T25" fmla="*/ 20 h 83"/>
              <a:gd name="T26" fmla="*/ 48 w 62"/>
              <a:gd name="T27" fmla="*/ 19 h 83"/>
              <a:gd name="T28" fmla="*/ 49 w 62"/>
              <a:gd name="T29" fmla="*/ 18 h 83"/>
              <a:gd name="T30" fmla="*/ 31 w 62"/>
              <a:gd name="T31" fmla="*/ 0 h 83"/>
              <a:gd name="T32" fmla="*/ 14 w 62"/>
              <a:gd name="T33" fmla="*/ 18 h 83"/>
              <a:gd name="T34" fmla="*/ 14 w 62"/>
              <a:gd name="T35" fmla="*/ 31 h 83"/>
              <a:gd name="T36" fmla="*/ 3 w 62"/>
              <a:gd name="T37" fmla="*/ 31 h 83"/>
              <a:gd name="T38" fmla="*/ 0 w 62"/>
              <a:gd name="T39" fmla="*/ 34 h 83"/>
              <a:gd name="T40" fmla="*/ 0 w 62"/>
              <a:gd name="T41" fmla="*/ 80 h 83"/>
              <a:gd name="T42" fmla="*/ 3 w 62"/>
              <a:gd name="T43" fmla="*/ 83 h 83"/>
              <a:gd name="T44" fmla="*/ 59 w 62"/>
              <a:gd name="T45" fmla="*/ 83 h 83"/>
              <a:gd name="T46" fmla="*/ 62 w 62"/>
              <a:gd name="T47" fmla="*/ 80 h 83"/>
              <a:gd name="T48" fmla="*/ 62 w 62"/>
              <a:gd name="T49" fmla="*/ 34 h 83"/>
              <a:gd name="T50" fmla="*/ 59 w 62"/>
              <a:gd name="T51" fmla="*/ 31 h 83"/>
              <a:gd name="T52" fmla="*/ 56 w 62"/>
              <a:gd name="T53" fmla="*/ 77 h 83"/>
              <a:gd name="T54" fmla="*/ 6 w 62"/>
              <a:gd name="T55" fmla="*/ 77 h 83"/>
              <a:gd name="T56" fmla="*/ 6 w 62"/>
              <a:gd name="T57" fmla="*/ 37 h 83"/>
              <a:gd name="T58" fmla="*/ 56 w 62"/>
              <a:gd name="T59" fmla="*/ 37 h 83"/>
              <a:gd name="T60" fmla="*/ 56 w 62"/>
              <a:gd name="T61" fmla="*/ 7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83">
                <a:moveTo>
                  <a:pt x="31" y="64"/>
                </a:moveTo>
                <a:cubicBezTo>
                  <a:pt x="35" y="64"/>
                  <a:pt x="38" y="61"/>
                  <a:pt x="38" y="57"/>
                </a:cubicBezTo>
                <a:cubicBezTo>
                  <a:pt x="38" y="54"/>
                  <a:pt x="35" y="50"/>
                  <a:pt x="31" y="50"/>
                </a:cubicBezTo>
                <a:cubicBezTo>
                  <a:pt x="27" y="50"/>
                  <a:pt x="24" y="54"/>
                  <a:pt x="24" y="57"/>
                </a:cubicBezTo>
                <a:cubicBezTo>
                  <a:pt x="24" y="61"/>
                  <a:pt x="27" y="64"/>
                  <a:pt x="31" y="64"/>
                </a:cubicBezTo>
                <a:close/>
                <a:moveTo>
                  <a:pt x="59" y="31"/>
                </a:moveTo>
                <a:cubicBezTo>
                  <a:pt x="20" y="31"/>
                  <a:pt x="20" y="31"/>
                  <a:pt x="20" y="31"/>
                </a:cubicBezTo>
                <a:cubicBezTo>
                  <a:pt x="20" y="31"/>
                  <a:pt x="20" y="31"/>
                  <a:pt x="20" y="31"/>
                </a:cubicBezTo>
                <a:cubicBezTo>
                  <a:pt x="20" y="31"/>
                  <a:pt x="20" y="31"/>
                  <a:pt x="20" y="31"/>
                </a:cubicBezTo>
                <a:cubicBezTo>
                  <a:pt x="20" y="17"/>
                  <a:pt x="20" y="17"/>
                  <a:pt x="20" y="17"/>
                </a:cubicBezTo>
                <a:cubicBezTo>
                  <a:pt x="20" y="11"/>
                  <a:pt x="25" y="5"/>
                  <a:pt x="31" y="5"/>
                </a:cubicBezTo>
                <a:cubicBezTo>
                  <a:pt x="38" y="5"/>
                  <a:pt x="43" y="11"/>
                  <a:pt x="43" y="17"/>
                </a:cubicBezTo>
                <a:cubicBezTo>
                  <a:pt x="43" y="19"/>
                  <a:pt x="44" y="20"/>
                  <a:pt x="46" y="20"/>
                </a:cubicBezTo>
                <a:cubicBezTo>
                  <a:pt x="47" y="20"/>
                  <a:pt x="48" y="20"/>
                  <a:pt x="48" y="19"/>
                </a:cubicBezTo>
                <a:cubicBezTo>
                  <a:pt x="49" y="19"/>
                  <a:pt x="49" y="18"/>
                  <a:pt x="49" y="18"/>
                </a:cubicBezTo>
                <a:cubicBezTo>
                  <a:pt x="49" y="8"/>
                  <a:pt x="41" y="0"/>
                  <a:pt x="31" y="0"/>
                </a:cubicBezTo>
                <a:cubicBezTo>
                  <a:pt x="22" y="0"/>
                  <a:pt x="14" y="8"/>
                  <a:pt x="14" y="18"/>
                </a:cubicBezTo>
                <a:cubicBezTo>
                  <a:pt x="14" y="31"/>
                  <a:pt x="14" y="31"/>
                  <a:pt x="14" y="31"/>
                </a:cubicBezTo>
                <a:cubicBezTo>
                  <a:pt x="3" y="31"/>
                  <a:pt x="3" y="31"/>
                  <a:pt x="3" y="31"/>
                </a:cubicBezTo>
                <a:cubicBezTo>
                  <a:pt x="1" y="31"/>
                  <a:pt x="0" y="32"/>
                  <a:pt x="0" y="34"/>
                </a:cubicBezTo>
                <a:cubicBezTo>
                  <a:pt x="0" y="80"/>
                  <a:pt x="0" y="80"/>
                  <a:pt x="0" y="80"/>
                </a:cubicBezTo>
                <a:cubicBezTo>
                  <a:pt x="0" y="81"/>
                  <a:pt x="1" y="83"/>
                  <a:pt x="3" y="83"/>
                </a:cubicBezTo>
                <a:cubicBezTo>
                  <a:pt x="59" y="83"/>
                  <a:pt x="59" y="83"/>
                  <a:pt x="59" y="83"/>
                </a:cubicBezTo>
                <a:cubicBezTo>
                  <a:pt x="61" y="83"/>
                  <a:pt x="62" y="81"/>
                  <a:pt x="62" y="80"/>
                </a:cubicBezTo>
                <a:cubicBezTo>
                  <a:pt x="62" y="34"/>
                  <a:pt x="62" y="34"/>
                  <a:pt x="62" y="34"/>
                </a:cubicBezTo>
                <a:cubicBezTo>
                  <a:pt x="62" y="32"/>
                  <a:pt x="61" y="31"/>
                  <a:pt x="59" y="31"/>
                </a:cubicBezTo>
                <a:close/>
                <a:moveTo>
                  <a:pt x="56" y="77"/>
                </a:moveTo>
                <a:cubicBezTo>
                  <a:pt x="6" y="77"/>
                  <a:pt x="6" y="77"/>
                  <a:pt x="6" y="77"/>
                </a:cubicBezTo>
                <a:cubicBezTo>
                  <a:pt x="6" y="37"/>
                  <a:pt x="6" y="37"/>
                  <a:pt x="6" y="37"/>
                </a:cubicBezTo>
                <a:cubicBezTo>
                  <a:pt x="56" y="37"/>
                  <a:pt x="56" y="37"/>
                  <a:pt x="56" y="37"/>
                </a:cubicBezTo>
                <a:lnTo>
                  <a:pt x="56" y="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TextBox 107">
            <a:extLst>
              <a:ext uri="{FF2B5EF4-FFF2-40B4-BE49-F238E27FC236}">
                <a16:creationId xmlns:a16="http://schemas.microsoft.com/office/drawing/2014/main" id="{47A3B348-EA3F-4D59-B0CC-3BD41EBE2375}"/>
              </a:ext>
            </a:extLst>
          </p:cNvPr>
          <p:cNvSpPr txBox="1"/>
          <p:nvPr/>
        </p:nvSpPr>
        <p:spPr>
          <a:xfrm>
            <a:off x="5596465" y="4114636"/>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02</a:t>
            </a:r>
          </a:p>
        </p:txBody>
      </p:sp>
      <p:grpSp>
        <p:nvGrpSpPr>
          <p:cNvPr id="89" name="Group 88">
            <a:extLst>
              <a:ext uri="{FF2B5EF4-FFF2-40B4-BE49-F238E27FC236}">
                <a16:creationId xmlns:a16="http://schemas.microsoft.com/office/drawing/2014/main" id="{912D746F-3F3A-4EA7-936C-252DADE29999}"/>
              </a:ext>
            </a:extLst>
          </p:cNvPr>
          <p:cNvGrpSpPr/>
          <p:nvPr/>
        </p:nvGrpSpPr>
        <p:grpSpPr>
          <a:xfrm>
            <a:off x="7132371" y="4115033"/>
            <a:ext cx="480359" cy="460753"/>
            <a:chOff x="5938838" y="1300163"/>
            <a:chExt cx="311150" cy="298450"/>
          </a:xfrm>
          <a:solidFill>
            <a:schemeClr val="bg1"/>
          </a:solidFill>
        </p:grpSpPr>
        <p:sp>
          <p:nvSpPr>
            <p:cNvPr id="94" name="Freeform 130">
              <a:extLst>
                <a:ext uri="{FF2B5EF4-FFF2-40B4-BE49-F238E27FC236}">
                  <a16:creationId xmlns:a16="http://schemas.microsoft.com/office/drawing/2014/main" id="{EE432863-B542-49EC-9BBA-74C8B217177C}"/>
                </a:ext>
              </a:extLst>
            </p:cNvPr>
            <p:cNvSpPr>
              <a:spLocks noEditPoints="1"/>
            </p:cNvSpPr>
            <p:nvPr/>
          </p:nvSpPr>
          <p:spPr bwMode="auto">
            <a:xfrm>
              <a:off x="5938838" y="1300163"/>
              <a:ext cx="311150" cy="298450"/>
            </a:xfrm>
            <a:custGeom>
              <a:avLst/>
              <a:gdLst>
                <a:gd name="T0" fmla="*/ 74 w 86"/>
                <a:gd name="T1" fmla="*/ 83 h 83"/>
                <a:gd name="T2" fmla="*/ 11 w 86"/>
                <a:gd name="T3" fmla="*/ 83 h 83"/>
                <a:gd name="T4" fmla="*/ 1 w 86"/>
                <a:gd name="T5" fmla="*/ 79 h 83"/>
                <a:gd name="T6" fmla="*/ 2 w 86"/>
                <a:gd name="T7" fmla="*/ 68 h 83"/>
                <a:gd name="T8" fmla="*/ 3 w 86"/>
                <a:gd name="T9" fmla="*/ 68 h 83"/>
                <a:gd name="T10" fmla="*/ 30 w 86"/>
                <a:gd name="T11" fmla="*/ 31 h 83"/>
                <a:gd name="T12" fmla="*/ 30 w 86"/>
                <a:gd name="T13" fmla="*/ 2 h 83"/>
                <a:gd name="T14" fmla="*/ 31 w 86"/>
                <a:gd name="T15" fmla="*/ 0 h 83"/>
                <a:gd name="T16" fmla="*/ 54 w 86"/>
                <a:gd name="T17" fmla="*/ 0 h 83"/>
                <a:gd name="T18" fmla="*/ 58 w 86"/>
                <a:gd name="T19" fmla="*/ 2 h 83"/>
                <a:gd name="T20" fmla="*/ 58 w 86"/>
                <a:gd name="T21" fmla="*/ 31 h 83"/>
                <a:gd name="T22" fmla="*/ 83 w 86"/>
                <a:gd name="T23" fmla="*/ 68 h 83"/>
                <a:gd name="T24" fmla="*/ 83 w 86"/>
                <a:gd name="T25" fmla="*/ 68 h 83"/>
                <a:gd name="T26" fmla="*/ 84 w 86"/>
                <a:gd name="T27" fmla="*/ 79 h 83"/>
                <a:gd name="T28" fmla="*/ 74 w 86"/>
                <a:gd name="T29" fmla="*/ 83 h 83"/>
                <a:gd name="T30" fmla="*/ 7 w 86"/>
                <a:gd name="T31" fmla="*/ 71 h 83"/>
                <a:gd name="T32" fmla="*/ 6 w 86"/>
                <a:gd name="T33" fmla="*/ 76 h 83"/>
                <a:gd name="T34" fmla="*/ 11 w 86"/>
                <a:gd name="T35" fmla="*/ 78 h 83"/>
                <a:gd name="T36" fmla="*/ 74 w 86"/>
                <a:gd name="T37" fmla="*/ 78 h 83"/>
                <a:gd name="T38" fmla="*/ 79 w 86"/>
                <a:gd name="T39" fmla="*/ 76 h 83"/>
                <a:gd name="T40" fmla="*/ 79 w 86"/>
                <a:gd name="T41" fmla="*/ 71 h 83"/>
                <a:gd name="T42" fmla="*/ 53 w 86"/>
                <a:gd name="T43" fmla="*/ 34 h 83"/>
                <a:gd name="T44" fmla="*/ 53 w 86"/>
                <a:gd name="T45" fmla="*/ 32 h 83"/>
                <a:gd name="T46" fmla="*/ 53 w 86"/>
                <a:gd name="T47" fmla="*/ 5 h 83"/>
                <a:gd name="T48" fmla="*/ 35 w 86"/>
                <a:gd name="T49" fmla="*/ 5 h 83"/>
                <a:gd name="T50" fmla="*/ 35 w 86"/>
                <a:gd name="T51" fmla="*/ 31 h 83"/>
                <a:gd name="T52" fmla="*/ 34 w 86"/>
                <a:gd name="T53" fmla="*/ 33 h 83"/>
                <a:gd name="T54" fmla="*/ 7 w 86"/>
                <a:gd name="T55" fmla="*/ 71 h 83"/>
                <a:gd name="T56" fmla="*/ 7 w 86"/>
                <a:gd name="T57" fmla="*/ 71 h 83"/>
                <a:gd name="T58" fmla="*/ 7 w 86"/>
                <a:gd name="T59"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83">
                  <a:moveTo>
                    <a:pt x="74" y="83"/>
                  </a:moveTo>
                  <a:cubicBezTo>
                    <a:pt x="11" y="83"/>
                    <a:pt x="11" y="83"/>
                    <a:pt x="11" y="83"/>
                  </a:cubicBezTo>
                  <a:cubicBezTo>
                    <a:pt x="6" y="83"/>
                    <a:pt x="3" y="82"/>
                    <a:pt x="1" y="79"/>
                  </a:cubicBezTo>
                  <a:cubicBezTo>
                    <a:pt x="0" y="76"/>
                    <a:pt x="0" y="72"/>
                    <a:pt x="2" y="68"/>
                  </a:cubicBezTo>
                  <a:cubicBezTo>
                    <a:pt x="2" y="68"/>
                    <a:pt x="3" y="68"/>
                    <a:pt x="3" y="68"/>
                  </a:cubicBezTo>
                  <a:cubicBezTo>
                    <a:pt x="30" y="31"/>
                    <a:pt x="30" y="31"/>
                    <a:pt x="30" y="31"/>
                  </a:cubicBezTo>
                  <a:cubicBezTo>
                    <a:pt x="30" y="2"/>
                    <a:pt x="30" y="2"/>
                    <a:pt x="30" y="2"/>
                  </a:cubicBezTo>
                  <a:cubicBezTo>
                    <a:pt x="30" y="1"/>
                    <a:pt x="30" y="0"/>
                    <a:pt x="31" y="0"/>
                  </a:cubicBezTo>
                  <a:cubicBezTo>
                    <a:pt x="54" y="0"/>
                    <a:pt x="54" y="0"/>
                    <a:pt x="54" y="0"/>
                  </a:cubicBezTo>
                  <a:cubicBezTo>
                    <a:pt x="56" y="0"/>
                    <a:pt x="58" y="1"/>
                    <a:pt x="58" y="2"/>
                  </a:cubicBezTo>
                  <a:cubicBezTo>
                    <a:pt x="58" y="31"/>
                    <a:pt x="58" y="31"/>
                    <a:pt x="58" y="31"/>
                  </a:cubicBezTo>
                  <a:cubicBezTo>
                    <a:pt x="83" y="68"/>
                    <a:pt x="83" y="68"/>
                    <a:pt x="83" y="68"/>
                  </a:cubicBezTo>
                  <a:cubicBezTo>
                    <a:pt x="83" y="68"/>
                    <a:pt x="83" y="68"/>
                    <a:pt x="83" y="68"/>
                  </a:cubicBezTo>
                  <a:cubicBezTo>
                    <a:pt x="85" y="72"/>
                    <a:pt x="86" y="76"/>
                    <a:pt x="84" y="79"/>
                  </a:cubicBezTo>
                  <a:cubicBezTo>
                    <a:pt x="82" y="82"/>
                    <a:pt x="79" y="83"/>
                    <a:pt x="74" y="83"/>
                  </a:cubicBezTo>
                  <a:close/>
                  <a:moveTo>
                    <a:pt x="7" y="71"/>
                  </a:moveTo>
                  <a:cubicBezTo>
                    <a:pt x="5" y="73"/>
                    <a:pt x="5" y="75"/>
                    <a:pt x="6" y="76"/>
                  </a:cubicBezTo>
                  <a:cubicBezTo>
                    <a:pt x="7" y="77"/>
                    <a:pt x="8" y="78"/>
                    <a:pt x="11" y="78"/>
                  </a:cubicBezTo>
                  <a:cubicBezTo>
                    <a:pt x="74" y="78"/>
                    <a:pt x="74" y="78"/>
                    <a:pt x="74" y="78"/>
                  </a:cubicBezTo>
                  <a:cubicBezTo>
                    <a:pt x="77" y="78"/>
                    <a:pt x="79" y="77"/>
                    <a:pt x="79" y="76"/>
                  </a:cubicBezTo>
                  <a:cubicBezTo>
                    <a:pt x="80" y="75"/>
                    <a:pt x="80" y="73"/>
                    <a:pt x="79" y="71"/>
                  </a:cubicBezTo>
                  <a:cubicBezTo>
                    <a:pt x="53" y="34"/>
                    <a:pt x="53" y="34"/>
                    <a:pt x="53" y="34"/>
                  </a:cubicBezTo>
                  <a:cubicBezTo>
                    <a:pt x="52" y="33"/>
                    <a:pt x="53" y="33"/>
                    <a:pt x="53" y="32"/>
                  </a:cubicBezTo>
                  <a:cubicBezTo>
                    <a:pt x="53" y="5"/>
                    <a:pt x="53" y="5"/>
                    <a:pt x="53" y="5"/>
                  </a:cubicBezTo>
                  <a:cubicBezTo>
                    <a:pt x="35" y="5"/>
                    <a:pt x="35" y="5"/>
                    <a:pt x="35" y="5"/>
                  </a:cubicBezTo>
                  <a:cubicBezTo>
                    <a:pt x="35" y="31"/>
                    <a:pt x="35" y="31"/>
                    <a:pt x="35" y="31"/>
                  </a:cubicBezTo>
                  <a:cubicBezTo>
                    <a:pt x="35" y="32"/>
                    <a:pt x="34" y="32"/>
                    <a:pt x="34" y="33"/>
                  </a:cubicBezTo>
                  <a:lnTo>
                    <a:pt x="7" y="71"/>
                  </a:lnTo>
                  <a:close/>
                  <a:moveTo>
                    <a:pt x="7" y="71"/>
                  </a:moveTo>
                  <a:cubicBezTo>
                    <a:pt x="7" y="71"/>
                    <a:pt x="7" y="71"/>
                    <a:pt x="7"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31">
              <a:extLst>
                <a:ext uri="{FF2B5EF4-FFF2-40B4-BE49-F238E27FC236}">
                  <a16:creationId xmlns:a16="http://schemas.microsoft.com/office/drawing/2014/main" id="{3B0EC6BE-1A54-4EB2-938D-1EB3B318E8CC}"/>
                </a:ext>
              </a:extLst>
            </p:cNvPr>
            <p:cNvSpPr>
              <a:spLocks noEditPoints="1"/>
            </p:cNvSpPr>
            <p:nvPr/>
          </p:nvSpPr>
          <p:spPr bwMode="auto">
            <a:xfrm>
              <a:off x="5995988" y="1444626"/>
              <a:ext cx="192088" cy="53975"/>
            </a:xfrm>
            <a:custGeom>
              <a:avLst/>
              <a:gdLst>
                <a:gd name="T0" fmla="*/ 43 w 53"/>
                <a:gd name="T1" fmla="*/ 15 h 15"/>
                <a:gd name="T2" fmla="*/ 29 w 53"/>
                <a:gd name="T3" fmla="*/ 10 h 15"/>
                <a:gd name="T4" fmla="*/ 2 w 53"/>
                <a:gd name="T5" fmla="*/ 12 h 15"/>
                <a:gd name="T6" fmla="*/ 0 w 53"/>
                <a:gd name="T7" fmla="*/ 12 h 15"/>
                <a:gd name="T8" fmla="*/ 1 w 53"/>
                <a:gd name="T9" fmla="*/ 10 h 15"/>
                <a:gd name="T10" fmla="*/ 30 w 53"/>
                <a:gd name="T11" fmla="*/ 7 h 15"/>
                <a:gd name="T12" fmla="*/ 50 w 53"/>
                <a:gd name="T13" fmla="*/ 10 h 15"/>
                <a:gd name="T14" fmla="*/ 51 w 53"/>
                <a:gd name="T15" fmla="*/ 10 h 15"/>
                <a:gd name="T16" fmla="*/ 53 w 53"/>
                <a:gd name="T17" fmla="*/ 10 h 15"/>
                <a:gd name="T18" fmla="*/ 52 w 53"/>
                <a:gd name="T19" fmla="*/ 12 h 15"/>
                <a:gd name="T20" fmla="*/ 51 w 53"/>
                <a:gd name="T21" fmla="*/ 13 h 15"/>
                <a:gd name="T22" fmla="*/ 43 w 53"/>
                <a:gd name="T23" fmla="*/ 15 h 15"/>
                <a:gd name="T24" fmla="*/ 43 w 53"/>
                <a:gd name="T25" fmla="*/ 15 h 15"/>
                <a:gd name="T26" fmla="*/ 43 w 53"/>
                <a:gd name="T2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5">
                  <a:moveTo>
                    <a:pt x="43" y="15"/>
                  </a:moveTo>
                  <a:cubicBezTo>
                    <a:pt x="39" y="15"/>
                    <a:pt x="35" y="13"/>
                    <a:pt x="29" y="10"/>
                  </a:cubicBezTo>
                  <a:cubicBezTo>
                    <a:pt x="18" y="3"/>
                    <a:pt x="2" y="12"/>
                    <a:pt x="2" y="12"/>
                  </a:cubicBezTo>
                  <a:cubicBezTo>
                    <a:pt x="2" y="12"/>
                    <a:pt x="1" y="12"/>
                    <a:pt x="0" y="12"/>
                  </a:cubicBezTo>
                  <a:cubicBezTo>
                    <a:pt x="0" y="11"/>
                    <a:pt x="0" y="10"/>
                    <a:pt x="1" y="10"/>
                  </a:cubicBezTo>
                  <a:cubicBezTo>
                    <a:pt x="2" y="9"/>
                    <a:pt x="18" y="0"/>
                    <a:pt x="30" y="7"/>
                  </a:cubicBezTo>
                  <a:cubicBezTo>
                    <a:pt x="41" y="14"/>
                    <a:pt x="46" y="12"/>
                    <a:pt x="50" y="10"/>
                  </a:cubicBezTo>
                  <a:cubicBezTo>
                    <a:pt x="51" y="10"/>
                    <a:pt x="51" y="10"/>
                    <a:pt x="51" y="10"/>
                  </a:cubicBezTo>
                  <a:cubicBezTo>
                    <a:pt x="51" y="10"/>
                    <a:pt x="52" y="10"/>
                    <a:pt x="53" y="10"/>
                  </a:cubicBezTo>
                  <a:cubicBezTo>
                    <a:pt x="53" y="11"/>
                    <a:pt x="52" y="12"/>
                    <a:pt x="52" y="12"/>
                  </a:cubicBezTo>
                  <a:cubicBezTo>
                    <a:pt x="51" y="13"/>
                    <a:pt x="51" y="13"/>
                    <a:pt x="51" y="13"/>
                  </a:cubicBezTo>
                  <a:cubicBezTo>
                    <a:pt x="49" y="13"/>
                    <a:pt x="46" y="15"/>
                    <a:pt x="43" y="15"/>
                  </a:cubicBezTo>
                  <a:close/>
                  <a:moveTo>
                    <a:pt x="43" y="15"/>
                  </a:moveTo>
                  <a:cubicBezTo>
                    <a:pt x="43" y="15"/>
                    <a:pt x="43" y="15"/>
                    <a:pt x="43"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32">
              <a:extLst>
                <a:ext uri="{FF2B5EF4-FFF2-40B4-BE49-F238E27FC236}">
                  <a16:creationId xmlns:a16="http://schemas.microsoft.com/office/drawing/2014/main" id="{BBA19A3A-87D2-45A8-880C-9F9FE2B19237}"/>
                </a:ext>
              </a:extLst>
            </p:cNvPr>
            <p:cNvSpPr>
              <a:spLocks noEditPoints="1"/>
            </p:cNvSpPr>
            <p:nvPr/>
          </p:nvSpPr>
          <p:spPr bwMode="auto">
            <a:xfrm>
              <a:off x="6003926" y="1519238"/>
              <a:ext cx="50800" cy="50800"/>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2 h 14"/>
                <a:gd name="T12" fmla="*/ 2 w 14"/>
                <a:gd name="T13" fmla="*/ 7 h 14"/>
                <a:gd name="T14" fmla="*/ 7 w 14"/>
                <a:gd name="T15" fmla="*/ 11 h 14"/>
                <a:gd name="T16" fmla="*/ 11 w 14"/>
                <a:gd name="T17" fmla="*/ 7 h 14"/>
                <a:gd name="T18" fmla="*/ 7 w 14"/>
                <a:gd name="T19" fmla="*/ 2 h 14"/>
                <a:gd name="T20" fmla="*/ 7 w 14"/>
                <a:gd name="T21" fmla="*/ 2 h 14"/>
                <a:gd name="T22" fmla="*/ 7 w 14"/>
                <a:gd name="T2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2"/>
                  </a:moveTo>
                  <a:cubicBezTo>
                    <a:pt x="4" y="2"/>
                    <a:pt x="2" y="4"/>
                    <a:pt x="2" y="7"/>
                  </a:cubicBezTo>
                  <a:cubicBezTo>
                    <a:pt x="2" y="9"/>
                    <a:pt x="4" y="11"/>
                    <a:pt x="7" y="11"/>
                  </a:cubicBezTo>
                  <a:cubicBezTo>
                    <a:pt x="9" y="11"/>
                    <a:pt x="11" y="9"/>
                    <a:pt x="11" y="7"/>
                  </a:cubicBezTo>
                  <a:cubicBezTo>
                    <a:pt x="11" y="4"/>
                    <a:pt x="9" y="2"/>
                    <a:pt x="7" y="2"/>
                  </a:cubicBezTo>
                  <a:close/>
                  <a:moveTo>
                    <a:pt x="7" y="2"/>
                  </a:moveTo>
                  <a:cubicBezTo>
                    <a:pt x="7" y="2"/>
                    <a:pt x="7" y="2"/>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3">
              <a:extLst>
                <a:ext uri="{FF2B5EF4-FFF2-40B4-BE49-F238E27FC236}">
                  <a16:creationId xmlns:a16="http://schemas.microsoft.com/office/drawing/2014/main" id="{D553E2EC-2B2B-4F21-BF12-9C8D545B7FF5}"/>
                </a:ext>
              </a:extLst>
            </p:cNvPr>
            <p:cNvSpPr>
              <a:spLocks noEditPoints="1"/>
            </p:cNvSpPr>
            <p:nvPr/>
          </p:nvSpPr>
          <p:spPr bwMode="auto">
            <a:xfrm>
              <a:off x="6140451" y="1527176"/>
              <a:ext cx="44450" cy="42863"/>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2 h 12"/>
                <a:gd name="T12" fmla="*/ 2 w 12"/>
                <a:gd name="T13" fmla="*/ 6 h 12"/>
                <a:gd name="T14" fmla="*/ 6 w 12"/>
                <a:gd name="T15" fmla="*/ 9 h 12"/>
                <a:gd name="T16" fmla="*/ 9 w 12"/>
                <a:gd name="T17" fmla="*/ 6 h 12"/>
                <a:gd name="T18" fmla="*/ 6 w 12"/>
                <a:gd name="T19" fmla="*/ 2 h 12"/>
                <a:gd name="T20" fmla="*/ 6 w 12"/>
                <a:gd name="T21" fmla="*/ 2 h 12"/>
                <a:gd name="T22" fmla="*/ 6 w 12"/>
                <a:gd name="T2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2">
                  <a:moveTo>
                    <a:pt x="6" y="12"/>
                  </a:moveTo>
                  <a:cubicBezTo>
                    <a:pt x="2" y="12"/>
                    <a:pt x="0" y="9"/>
                    <a:pt x="0" y="6"/>
                  </a:cubicBezTo>
                  <a:cubicBezTo>
                    <a:pt x="0" y="2"/>
                    <a:pt x="2" y="0"/>
                    <a:pt x="6" y="0"/>
                  </a:cubicBezTo>
                  <a:cubicBezTo>
                    <a:pt x="9" y="0"/>
                    <a:pt x="12" y="2"/>
                    <a:pt x="12" y="6"/>
                  </a:cubicBezTo>
                  <a:cubicBezTo>
                    <a:pt x="12" y="9"/>
                    <a:pt x="9" y="12"/>
                    <a:pt x="6" y="12"/>
                  </a:cubicBezTo>
                  <a:close/>
                  <a:moveTo>
                    <a:pt x="6" y="2"/>
                  </a:moveTo>
                  <a:cubicBezTo>
                    <a:pt x="4" y="2"/>
                    <a:pt x="2" y="4"/>
                    <a:pt x="2" y="6"/>
                  </a:cubicBezTo>
                  <a:cubicBezTo>
                    <a:pt x="2" y="8"/>
                    <a:pt x="4" y="9"/>
                    <a:pt x="6" y="9"/>
                  </a:cubicBezTo>
                  <a:cubicBezTo>
                    <a:pt x="8" y="9"/>
                    <a:pt x="9" y="8"/>
                    <a:pt x="9" y="6"/>
                  </a:cubicBezTo>
                  <a:cubicBezTo>
                    <a:pt x="9" y="4"/>
                    <a:pt x="8" y="2"/>
                    <a:pt x="6" y="2"/>
                  </a:cubicBezTo>
                  <a:close/>
                  <a:moveTo>
                    <a:pt x="6" y="2"/>
                  </a:moveTo>
                  <a:cubicBezTo>
                    <a:pt x="6" y="2"/>
                    <a:pt x="6" y="2"/>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34">
              <a:extLst>
                <a:ext uri="{FF2B5EF4-FFF2-40B4-BE49-F238E27FC236}">
                  <a16:creationId xmlns:a16="http://schemas.microsoft.com/office/drawing/2014/main" id="{DF30D571-1845-4684-AE63-0CD35B97A197}"/>
                </a:ext>
              </a:extLst>
            </p:cNvPr>
            <p:cNvSpPr>
              <a:spLocks noEditPoints="1"/>
            </p:cNvSpPr>
            <p:nvPr/>
          </p:nvSpPr>
          <p:spPr bwMode="auto">
            <a:xfrm>
              <a:off x="6069013" y="1493838"/>
              <a:ext cx="39688" cy="36513"/>
            </a:xfrm>
            <a:custGeom>
              <a:avLst/>
              <a:gdLst>
                <a:gd name="T0" fmla="*/ 6 w 11"/>
                <a:gd name="T1" fmla="*/ 10 h 10"/>
                <a:gd name="T2" fmla="*/ 0 w 11"/>
                <a:gd name="T3" fmla="*/ 5 h 10"/>
                <a:gd name="T4" fmla="*/ 6 w 11"/>
                <a:gd name="T5" fmla="*/ 0 h 10"/>
                <a:gd name="T6" fmla="*/ 11 w 11"/>
                <a:gd name="T7" fmla="*/ 5 h 10"/>
                <a:gd name="T8" fmla="*/ 6 w 11"/>
                <a:gd name="T9" fmla="*/ 10 h 10"/>
                <a:gd name="T10" fmla="*/ 6 w 11"/>
                <a:gd name="T11" fmla="*/ 2 h 10"/>
                <a:gd name="T12" fmla="*/ 3 w 11"/>
                <a:gd name="T13" fmla="*/ 5 h 10"/>
                <a:gd name="T14" fmla="*/ 6 w 11"/>
                <a:gd name="T15" fmla="*/ 7 h 10"/>
                <a:gd name="T16" fmla="*/ 8 w 11"/>
                <a:gd name="T17" fmla="*/ 5 h 10"/>
                <a:gd name="T18" fmla="*/ 6 w 11"/>
                <a:gd name="T19" fmla="*/ 2 h 10"/>
                <a:gd name="T20" fmla="*/ 6 w 11"/>
                <a:gd name="T21" fmla="*/ 2 h 10"/>
                <a:gd name="T22" fmla="*/ 6 w 11"/>
                <a:gd name="T2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6" y="10"/>
                  </a:moveTo>
                  <a:cubicBezTo>
                    <a:pt x="3" y="10"/>
                    <a:pt x="0" y="8"/>
                    <a:pt x="0" y="5"/>
                  </a:cubicBezTo>
                  <a:cubicBezTo>
                    <a:pt x="0" y="2"/>
                    <a:pt x="3" y="0"/>
                    <a:pt x="6" y="0"/>
                  </a:cubicBezTo>
                  <a:cubicBezTo>
                    <a:pt x="8" y="0"/>
                    <a:pt x="11" y="2"/>
                    <a:pt x="11" y="5"/>
                  </a:cubicBezTo>
                  <a:cubicBezTo>
                    <a:pt x="11" y="8"/>
                    <a:pt x="8" y="10"/>
                    <a:pt x="6" y="10"/>
                  </a:cubicBezTo>
                  <a:close/>
                  <a:moveTo>
                    <a:pt x="6" y="2"/>
                  </a:moveTo>
                  <a:cubicBezTo>
                    <a:pt x="4" y="2"/>
                    <a:pt x="3" y="3"/>
                    <a:pt x="3" y="5"/>
                  </a:cubicBezTo>
                  <a:cubicBezTo>
                    <a:pt x="3" y="6"/>
                    <a:pt x="4" y="7"/>
                    <a:pt x="6" y="7"/>
                  </a:cubicBezTo>
                  <a:cubicBezTo>
                    <a:pt x="7" y="7"/>
                    <a:pt x="8" y="6"/>
                    <a:pt x="8" y="5"/>
                  </a:cubicBezTo>
                  <a:cubicBezTo>
                    <a:pt x="8" y="3"/>
                    <a:pt x="7" y="2"/>
                    <a:pt x="6" y="2"/>
                  </a:cubicBezTo>
                  <a:close/>
                  <a:moveTo>
                    <a:pt x="6" y="2"/>
                  </a:moveTo>
                  <a:cubicBezTo>
                    <a:pt x="6" y="2"/>
                    <a:pt x="6" y="2"/>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35">
              <a:extLst>
                <a:ext uri="{FF2B5EF4-FFF2-40B4-BE49-F238E27FC236}">
                  <a16:creationId xmlns:a16="http://schemas.microsoft.com/office/drawing/2014/main" id="{0D5CBE68-ADFC-4E56-A24C-1D64B7C3AB03}"/>
                </a:ext>
              </a:extLst>
            </p:cNvPr>
            <p:cNvSpPr>
              <a:spLocks noEditPoints="1"/>
            </p:cNvSpPr>
            <p:nvPr/>
          </p:nvSpPr>
          <p:spPr bwMode="auto">
            <a:xfrm>
              <a:off x="6111876" y="1325563"/>
              <a:ext cx="7938" cy="60325"/>
            </a:xfrm>
            <a:custGeom>
              <a:avLst/>
              <a:gdLst>
                <a:gd name="T0" fmla="*/ 1 w 2"/>
                <a:gd name="T1" fmla="*/ 17 h 17"/>
                <a:gd name="T2" fmla="*/ 0 w 2"/>
                <a:gd name="T3" fmla="*/ 16 h 17"/>
                <a:gd name="T4" fmla="*/ 0 w 2"/>
                <a:gd name="T5" fmla="*/ 2 h 17"/>
                <a:gd name="T6" fmla="*/ 1 w 2"/>
                <a:gd name="T7" fmla="*/ 0 h 17"/>
                <a:gd name="T8" fmla="*/ 2 w 2"/>
                <a:gd name="T9" fmla="*/ 2 h 17"/>
                <a:gd name="T10" fmla="*/ 2 w 2"/>
                <a:gd name="T11" fmla="*/ 16 h 17"/>
                <a:gd name="T12" fmla="*/ 1 w 2"/>
                <a:gd name="T13" fmla="*/ 17 h 17"/>
                <a:gd name="T14" fmla="*/ 1 w 2"/>
                <a:gd name="T15" fmla="*/ 17 h 17"/>
                <a:gd name="T16" fmla="*/ 1 w 2"/>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7">
                  <a:moveTo>
                    <a:pt x="1" y="17"/>
                  </a:moveTo>
                  <a:cubicBezTo>
                    <a:pt x="0" y="17"/>
                    <a:pt x="0" y="16"/>
                    <a:pt x="0" y="16"/>
                  </a:cubicBezTo>
                  <a:cubicBezTo>
                    <a:pt x="0" y="2"/>
                    <a:pt x="0" y="2"/>
                    <a:pt x="0" y="2"/>
                  </a:cubicBezTo>
                  <a:cubicBezTo>
                    <a:pt x="0" y="1"/>
                    <a:pt x="0" y="0"/>
                    <a:pt x="1" y="0"/>
                  </a:cubicBezTo>
                  <a:cubicBezTo>
                    <a:pt x="2" y="0"/>
                    <a:pt x="2" y="1"/>
                    <a:pt x="2" y="2"/>
                  </a:cubicBezTo>
                  <a:cubicBezTo>
                    <a:pt x="2" y="16"/>
                    <a:pt x="2" y="16"/>
                    <a:pt x="2" y="16"/>
                  </a:cubicBezTo>
                  <a:cubicBezTo>
                    <a:pt x="2" y="16"/>
                    <a:pt x="2" y="17"/>
                    <a:pt x="1" y="17"/>
                  </a:cubicBezTo>
                  <a:close/>
                  <a:moveTo>
                    <a:pt x="1" y="17"/>
                  </a:moveTo>
                  <a:cubicBezTo>
                    <a:pt x="1" y="17"/>
                    <a:pt x="1" y="17"/>
                    <a:pt x="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36">
              <a:extLst>
                <a:ext uri="{FF2B5EF4-FFF2-40B4-BE49-F238E27FC236}">
                  <a16:creationId xmlns:a16="http://schemas.microsoft.com/office/drawing/2014/main" id="{BDCC6B23-3088-4AA4-A4A7-FF6BE810745B}"/>
                </a:ext>
              </a:extLst>
            </p:cNvPr>
            <p:cNvSpPr>
              <a:spLocks noEditPoints="1"/>
            </p:cNvSpPr>
            <p:nvPr/>
          </p:nvSpPr>
          <p:spPr bwMode="auto">
            <a:xfrm>
              <a:off x="6111876" y="1397001"/>
              <a:ext cx="7938" cy="11113"/>
            </a:xfrm>
            <a:custGeom>
              <a:avLst/>
              <a:gdLst>
                <a:gd name="T0" fmla="*/ 1 w 2"/>
                <a:gd name="T1" fmla="*/ 3 h 3"/>
                <a:gd name="T2" fmla="*/ 0 w 2"/>
                <a:gd name="T3" fmla="*/ 2 h 3"/>
                <a:gd name="T4" fmla="*/ 0 w 2"/>
                <a:gd name="T5" fmla="*/ 1 h 3"/>
                <a:gd name="T6" fmla="*/ 1 w 2"/>
                <a:gd name="T7" fmla="*/ 0 h 3"/>
                <a:gd name="T8" fmla="*/ 2 w 2"/>
                <a:gd name="T9" fmla="*/ 1 h 3"/>
                <a:gd name="T10" fmla="*/ 2 w 2"/>
                <a:gd name="T11" fmla="*/ 2 h 3"/>
                <a:gd name="T12" fmla="*/ 1 w 2"/>
                <a:gd name="T13" fmla="*/ 3 h 3"/>
                <a:gd name="T14" fmla="*/ 1 w 2"/>
                <a:gd name="T15" fmla="*/ 3 h 3"/>
                <a:gd name="T16" fmla="*/ 1 w 2"/>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3"/>
                  </a:moveTo>
                  <a:cubicBezTo>
                    <a:pt x="0" y="3"/>
                    <a:pt x="0" y="3"/>
                    <a:pt x="0" y="2"/>
                  </a:cubicBezTo>
                  <a:cubicBezTo>
                    <a:pt x="0" y="1"/>
                    <a:pt x="0" y="1"/>
                    <a:pt x="0" y="1"/>
                  </a:cubicBezTo>
                  <a:cubicBezTo>
                    <a:pt x="0" y="0"/>
                    <a:pt x="0" y="0"/>
                    <a:pt x="1" y="0"/>
                  </a:cubicBezTo>
                  <a:cubicBezTo>
                    <a:pt x="2" y="0"/>
                    <a:pt x="2" y="0"/>
                    <a:pt x="2" y="1"/>
                  </a:cubicBezTo>
                  <a:cubicBezTo>
                    <a:pt x="2" y="2"/>
                    <a:pt x="2" y="2"/>
                    <a:pt x="2" y="2"/>
                  </a:cubicBezTo>
                  <a:cubicBezTo>
                    <a:pt x="2" y="3"/>
                    <a:pt x="2" y="3"/>
                    <a:pt x="1" y="3"/>
                  </a:cubicBezTo>
                  <a:close/>
                  <a:moveTo>
                    <a:pt x="1" y="3"/>
                  </a:moveTo>
                  <a:cubicBezTo>
                    <a:pt x="1" y="3"/>
                    <a:pt x="1" y="3"/>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A235D601-F09C-4309-8133-A3A89759CC09}"/>
              </a:ext>
            </a:extLst>
          </p:cNvPr>
          <p:cNvSpPr txBox="1"/>
          <p:nvPr/>
        </p:nvSpPr>
        <p:spPr>
          <a:xfrm>
            <a:off x="9757120" y="4059300"/>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03</a:t>
            </a:r>
          </a:p>
        </p:txBody>
      </p:sp>
      <p:grpSp>
        <p:nvGrpSpPr>
          <p:cNvPr id="90" name="Group 89">
            <a:extLst>
              <a:ext uri="{FF2B5EF4-FFF2-40B4-BE49-F238E27FC236}">
                <a16:creationId xmlns:a16="http://schemas.microsoft.com/office/drawing/2014/main" id="{520B6A86-B06F-4007-BAA0-86F6931DAA73}"/>
              </a:ext>
            </a:extLst>
          </p:cNvPr>
          <p:cNvGrpSpPr/>
          <p:nvPr/>
        </p:nvGrpSpPr>
        <p:grpSpPr>
          <a:xfrm>
            <a:off x="9761515" y="4110132"/>
            <a:ext cx="460753" cy="470557"/>
            <a:chOff x="7974013" y="1296988"/>
            <a:chExt cx="298450" cy="304800"/>
          </a:xfrm>
          <a:solidFill>
            <a:schemeClr val="bg1"/>
          </a:solidFill>
        </p:grpSpPr>
        <p:sp>
          <p:nvSpPr>
            <p:cNvPr id="91" name="Freeform 139">
              <a:extLst>
                <a:ext uri="{FF2B5EF4-FFF2-40B4-BE49-F238E27FC236}">
                  <a16:creationId xmlns:a16="http://schemas.microsoft.com/office/drawing/2014/main" id="{3834CCB1-6240-4A87-A285-C3041EB94FC6}"/>
                </a:ext>
              </a:extLst>
            </p:cNvPr>
            <p:cNvSpPr>
              <a:spLocks noEditPoints="1"/>
            </p:cNvSpPr>
            <p:nvPr/>
          </p:nvSpPr>
          <p:spPr bwMode="auto">
            <a:xfrm>
              <a:off x="7974013" y="1306513"/>
              <a:ext cx="207963" cy="295275"/>
            </a:xfrm>
            <a:custGeom>
              <a:avLst/>
              <a:gdLst>
                <a:gd name="T0" fmla="*/ 29 w 58"/>
                <a:gd name="T1" fmla="*/ 0 h 82"/>
                <a:gd name="T2" fmla="*/ 27 w 58"/>
                <a:gd name="T3" fmla="*/ 1 h 82"/>
                <a:gd name="T4" fmla="*/ 0 w 58"/>
                <a:gd name="T5" fmla="*/ 53 h 82"/>
                <a:gd name="T6" fmla="*/ 29 w 58"/>
                <a:gd name="T7" fmla="*/ 82 h 82"/>
                <a:gd name="T8" fmla="*/ 58 w 58"/>
                <a:gd name="T9" fmla="*/ 53 h 82"/>
                <a:gd name="T10" fmla="*/ 31 w 58"/>
                <a:gd name="T11" fmla="*/ 1 h 82"/>
                <a:gd name="T12" fmla="*/ 29 w 58"/>
                <a:gd name="T13" fmla="*/ 0 h 82"/>
                <a:gd name="T14" fmla="*/ 29 w 58"/>
                <a:gd name="T15" fmla="*/ 77 h 82"/>
                <a:gd name="T16" fmla="*/ 6 w 58"/>
                <a:gd name="T17" fmla="*/ 53 h 82"/>
                <a:gd name="T18" fmla="*/ 29 w 58"/>
                <a:gd name="T19" fmla="*/ 7 h 82"/>
                <a:gd name="T20" fmla="*/ 53 w 58"/>
                <a:gd name="T21" fmla="*/ 53 h 82"/>
                <a:gd name="T22" fmla="*/ 29 w 58"/>
                <a:gd name="T23" fmla="*/ 77 h 82"/>
                <a:gd name="T24" fmla="*/ 29 w 58"/>
                <a:gd name="T25" fmla="*/ 77 h 82"/>
                <a:gd name="T26" fmla="*/ 29 w 58"/>
                <a:gd name="T2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82">
                  <a:moveTo>
                    <a:pt x="29" y="0"/>
                  </a:moveTo>
                  <a:cubicBezTo>
                    <a:pt x="28" y="0"/>
                    <a:pt x="27" y="0"/>
                    <a:pt x="27" y="1"/>
                  </a:cubicBezTo>
                  <a:cubicBezTo>
                    <a:pt x="26" y="2"/>
                    <a:pt x="0" y="38"/>
                    <a:pt x="0" y="53"/>
                  </a:cubicBezTo>
                  <a:cubicBezTo>
                    <a:pt x="0" y="69"/>
                    <a:pt x="13" y="82"/>
                    <a:pt x="29" y="82"/>
                  </a:cubicBezTo>
                  <a:cubicBezTo>
                    <a:pt x="45" y="82"/>
                    <a:pt x="58" y="69"/>
                    <a:pt x="58" y="53"/>
                  </a:cubicBezTo>
                  <a:cubicBezTo>
                    <a:pt x="58" y="38"/>
                    <a:pt x="32" y="2"/>
                    <a:pt x="31" y="1"/>
                  </a:cubicBezTo>
                  <a:cubicBezTo>
                    <a:pt x="31" y="0"/>
                    <a:pt x="30" y="0"/>
                    <a:pt x="29" y="0"/>
                  </a:cubicBezTo>
                  <a:close/>
                  <a:moveTo>
                    <a:pt x="29" y="77"/>
                  </a:moveTo>
                  <a:cubicBezTo>
                    <a:pt x="16" y="77"/>
                    <a:pt x="6" y="66"/>
                    <a:pt x="6" y="53"/>
                  </a:cubicBezTo>
                  <a:cubicBezTo>
                    <a:pt x="6" y="43"/>
                    <a:pt x="21" y="19"/>
                    <a:pt x="29" y="7"/>
                  </a:cubicBezTo>
                  <a:cubicBezTo>
                    <a:pt x="37" y="19"/>
                    <a:pt x="53" y="43"/>
                    <a:pt x="53" y="53"/>
                  </a:cubicBezTo>
                  <a:cubicBezTo>
                    <a:pt x="53" y="66"/>
                    <a:pt x="42" y="77"/>
                    <a:pt x="29" y="77"/>
                  </a:cubicBezTo>
                  <a:close/>
                  <a:moveTo>
                    <a:pt x="29" y="77"/>
                  </a:moveTo>
                  <a:cubicBezTo>
                    <a:pt x="29" y="77"/>
                    <a:pt x="29" y="77"/>
                    <a:pt x="29"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0">
              <a:extLst>
                <a:ext uri="{FF2B5EF4-FFF2-40B4-BE49-F238E27FC236}">
                  <a16:creationId xmlns:a16="http://schemas.microsoft.com/office/drawing/2014/main" id="{CC436210-CCD6-4B58-8F51-7FA6C696FA07}"/>
                </a:ext>
              </a:extLst>
            </p:cNvPr>
            <p:cNvSpPr>
              <a:spLocks noEditPoints="1"/>
            </p:cNvSpPr>
            <p:nvPr/>
          </p:nvSpPr>
          <p:spPr bwMode="auto">
            <a:xfrm>
              <a:off x="8008938" y="1487488"/>
              <a:ext cx="79375" cy="79375"/>
            </a:xfrm>
            <a:custGeom>
              <a:avLst/>
              <a:gdLst>
                <a:gd name="T0" fmla="*/ 5 w 22"/>
                <a:gd name="T1" fmla="*/ 3 h 22"/>
                <a:gd name="T2" fmla="*/ 3 w 22"/>
                <a:gd name="T3" fmla="*/ 0 h 22"/>
                <a:gd name="T4" fmla="*/ 0 w 22"/>
                <a:gd name="T5" fmla="*/ 3 h 22"/>
                <a:gd name="T6" fmla="*/ 19 w 22"/>
                <a:gd name="T7" fmla="*/ 22 h 22"/>
                <a:gd name="T8" fmla="*/ 22 w 22"/>
                <a:gd name="T9" fmla="*/ 19 h 22"/>
                <a:gd name="T10" fmla="*/ 19 w 22"/>
                <a:gd name="T11" fmla="*/ 16 h 22"/>
                <a:gd name="T12" fmla="*/ 5 w 22"/>
                <a:gd name="T13" fmla="*/ 3 h 22"/>
                <a:gd name="T14" fmla="*/ 5 w 22"/>
                <a:gd name="T15" fmla="*/ 3 h 22"/>
                <a:gd name="T16" fmla="*/ 5 w 22"/>
                <a:gd name="T1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5" y="3"/>
                  </a:moveTo>
                  <a:cubicBezTo>
                    <a:pt x="5" y="1"/>
                    <a:pt x="4" y="0"/>
                    <a:pt x="3" y="0"/>
                  </a:cubicBezTo>
                  <a:cubicBezTo>
                    <a:pt x="1" y="0"/>
                    <a:pt x="0" y="1"/>
                    <a:pt x="0" y="3"/>
                  </a:cubicBezTo>
                  <a:cubicBezTo>
                    <a:pt x="0" y="13"/>
                    <a:pt x="8" y="22"/>
                    <a:pt x="19" y="22"/>
                  </a:cubicBezTo>
                  <a:cubicBezTo>
                    <a:pt x="20" y="22"/>
                    <a:pt x="22" y="21"/>
                    <a:pt x="22" y="19"/>
                  </a:cubicBezTo>
                  <a:cubicBezTo>
                    <a:pt x="22" y="18"/>
                    <a:pt x="20" y="16"/>
                    <a:pt x="19" y="16"/>
                  </a:cubicBezTo>
                  <a:cubicBezTo>
                    <a:pt x="11" y="16"/>
                    <a:pt x="5" y="10"/>
                    <a:pt x="5" y="3"/>
                  </a:cubicBezTo>
                  <a:close/>
                  <a:moveTo>
                    <a:pt x="5" y="3"/>
                  </a:moveTo>
                  <a:cubicBezTo>
                    <a:pt x="5" y="3"/>
                    <a:pt x="5" y="3"/>
                    <a:pt x="5"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1">
              <a:extLst>
                <a:ext uri="{FF2B5EF4-FFF2-40B4-BE49-F238E27FC236}">
                  <a16:creationId xmlns:a16="http://schemas.microsoft.com/office/drawing/2014/main" id="{DDDB37EE-FB3C-4464-A12C-3DEB47F0ECBB}"/>
                </a:ext>
              </a:extLst>
            </p:cNvPr>
            <p:cNvSpPr>
              <a:spLocks noEditPoints="1"/>
            </p:cNvSpPr>
            <p:nvPr/>
          </p:nvSpPr>
          <p:spPr bwMode="auto">
            <a:xfrm>
              <a:off x="8161338" y="1296988"/>
              <a:ext cx="111125" cy="150813"/>
            </a:xfrm>
            <a:custGeom>
              <a:avLst/>
              <a:gdLst>
                <a:gd name="T0" fmla="*/ 18 w 31"/>
                <a:gd name="T1" fmla="*/ 1 h 42"/>
                <a:gd name="T2" fmla="*/ 15 w 31"/>
                <a:gd name="T3" fmla="*/ 0 h 42"/>
                <a:gd name="T4" fmla="*/ 13 w 31"/>
                <a:gd name="T5" fmla="*/ 1 h 42"/>
                <a:gd name="T6" fmla="*/ 0 w 31"/>
                <a:gd name="T7" fmla="*/ 26 h 42"/>
                <a:gd name="T8" fmla="*/ 15 w 31"/>
                <a:gd name="T9" fmla="*/ 42 h 42"/>
                <a:gd name="T10" fmla="*/ 31 w 31"/>
                <a:gd name="T11" fmla="*/ 26 h 42"/>
                <a:gd name="T12" fmla="*/ 18 w 31"/>
                <a:gd name="T13" fmla="*/ 1 h 42"/>
                <a:gd name="T14" fmla="*/ 15 w 31"/>
                <a:gd name="T15" fmla="*/ 36 h 42"/>
                <a:gd name="T16" fmla="*/ 6 w 31"/>
                <a:gd name="T17" fmla="*/ 26 h 42"/>
                <a:gd name="T18" fmla="*/ 15 w 31"/>
                <a:gd name="T19" fmla="*/ 7 h 42"/>
                <a:gd name="T20" fmla="*/ 25 w 31"/>
                <a:gd name="T21" fmla="*/ 26 h 42"/>
                <a:gd name="T22" fmla="*/ 15 w 31"/>
                <a:gd name="T23" fmla="*/ 36 h 42"/>
                <a:gd name="T24" fmla="*/ 15 w 31"/>
                <a:gd name="T25" fmla="*/ 36 h 42"/>
                <a:gd name="T26" fmla="*/ 15 w 31"/>
                <a:gd name="T27"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2">
                  <a:moveTo>
                    <a:pt x="18" y="1"/>
                  </a:moveTo>
                  <a:cubicBezTo>
                    <a:pt x="17" y="0"/>
                    <a:pt x="16" y="0"/>
                    <a:pt x="15" y="0"/>
                  </a:cubicBezTo>
                  <a:cubicBezTo>
                    <a:pt x="15" y="0"/>
                    <a:pt x="14" y="0"/>
                    <a:pt x="13" y="1"/>
                  </a:cubicBezTo>
                  <a:cubicBezTo>
                    <a:pt x="11" y="4"/>
                    <a:pt x="0" y="19"/>
                    <a:pt x="0" y="26"/>
                  </a:cubicBezTo>
                  <a:cubicBezTo>
                    <a:pt x="0" y="35"/>
                    <a:pt x="7" y="42"/>
                    <a:pt x="15" y="42"/>
                  </a:cubicBezTo>
                  <a:cubicBezTo>
                    <a:pt x="24" y="42"/>
                    <a:pt x="31" y="35"/>
                    <a:pt x="31" y="26"/>
                  </a:cubicBezTo>
                  <a:cubicBezTo>
                    <a:pt x="31" y="19"/>
                    <a:pt x="20" y="4"/>
                    <a:pt x="18" y="1"/>
                  </a:cubicBezTo>
                  <a:close/>
                  <a:moveTo>
                    <a:pt x="15" y="36"/>
                  </a:moveTo>
                  <a:cubicBezTo>
                    <a:pt x="10" y="36"/>
                    <a:pt x="6" y="32"/>
                    <a:pt x="6" y="26"/>
                  </a:cubicBezTo>
                  <a:cubicBezTo>
                    <a:pt x="6" y="23"/>
                    <a:pt x="11" y="14"/>
                    <a:pt x="15" y="7"/>
                  </a:cubicBezTo>
                  <a:cubicBezTo>
                    <a:pt x="20" y="14"/>
                    <a:pt x="25" y="23"/>
                    <a:pt x="25" y="26"/>
                  </a:cubicBezTo>
                  <a:cubicBezTo>
                    <a:pt x="25" y="32"/>
                    <a:pt x="21" y="36"/>
                    <a:pt x="15" y="36"/>
                  </a:cubicBezTo>
                  <a:close/>
                  <a:moveTo>
                    <a:pt x="15" y="36"/>
                  </a:moveTo>
                  <a:cubicBezTo>
                    <a:pt x="15" y="36"/>
                    <a:pt x="15" y="36"/>
                    <a:pt x="15"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Placeholder 3" descr="A person standing in front of a archway&#10;&#10;Description automatically generated">
            <a:extLst>
              <a:ext uri="{FF2B5EF4-FFF2-40B4-BE49-F238E27FC236}">
                <a16:creationId xmlns:a16="http://schemas.microsoft.com/office/drawing/2014/main" id="{8269B655-151D-E04A-67D4-739E41572D2C}"/>
              </a:ext>
            </a:extLst>
          </p:cNvPr>
          <p:cNvPicPr>
            <a:picLocks noGrp="1" noChangeAspect="1"/>
          </p:cNvPicPr>
          <p:nvPr>
            <p:ph type="pic" sz="quarter" idx="10"/>
          </p:nvPr>
        </p:nvPicPr>
        <p:blipFill>
          <a:blip r:embed="rId2"/>
          <a:srcRect t="12500" b="12500"/>
          <a:stretch>
            <a:fillRect/>
          </a:stretch>
        </p:blipFill>
        <p:spPr>
          <a:xfrm>
            <a:off x="1114425" y="1874838"/>
            <a:ext cx="2195513" cy="2195512"/>
          </a:xfrm>
        </p:spPr>
      </p:pic>
      <p:pic>
        <p:nvPicPr>
          <p:cNvPr id="3" name="Picture Placeholder 2" descr="A person in a suit&#10;&#10;Description automatically generated">
            <a:extLst>
              <a:ext uri="{FF2B5EF4-FFF2-40B4-BE49-F238E27FC236}">
                <a16:creationId xmlns:a16="http://schemas.microsoft.com/office/drawing/2014/main" id="{B94CA8BD-7AD7-903E-DC08-5C2C968DCF65}"/>
              </a:ext>
            </a:extLst>
          </p:cNvPr>
          <p:cNvPicPr>
            <a:picLocks noGrp="1" noChangeAspect="1"/>
          </p:cNvPicPr>
          <p:nvPr>
            <p:ph type="pic" sz="quarter" idx="11"/>
          </p:nvPr>
        </p:nvPicPr>
        <p:blipFill rotWithShape="1">
          <a:blip r:embed="rId3"/>
          <a:srcRect l="1690" t="1640" r="-1690" b="23360"/>
          <a:stretch/>
        </p:blipFill>
        <p:spPr>
          <a:xfrm>
            <a:off x="5040470" y="1807610"/>
            <a:ext cx="2195513" cy="2195513"/>
          </a:xfrm>
        </p:spPr>
      </p:pic>
      <p:pic>
        <p:nvPicPr>
          <p:cNvPr id="8" name="Picture Placeholder 7" descr="A person standing in front of a brick wall&#10;&#10;Description automatically generated">
            <a:extLst>
              <a:ext uri="{FF2B5EF4-FFF2-40B4-BE49-F238E27FC236}">
                <a16:creationId xmlns:a16="http://schemas.microsoft.com/office/drawing/2014/main" id="{1BC1A0DD-25DC-70A7-B1A8-3C4C1F7AFC33}"/>
              </a:ext>
            </a:extLst>
          </p:cNvPr>
          <p:cNvPicPr>
            <a:picLocks noGrp="1" noChangeAspect="1"/>
          </p:cNvPicPr>
          <p:nvPr>
            <p:ph type="pic" sz="quarter" idx="12"/>
          </p:nvPr>
        </p:nvPicPr>
        <p:blipFill>
          <a:blip r:embed="rId4"/>
          <a:srcRect/>
          <a:stretch>
            <a:fillRect/>
          </a:stretch>
        </p:blipFill>
        <p:spPr>
          <a:xfrm>
            <a:off x="9039225" y="1774825"/>
            <a:ext cx="2195513" cy="2195513"/>
          </a:xfrm>
        </p:spPr>
      </p:pic>
      <p:sp>
        <p:nvSpPr>
          <p:cNvPr id="10" name="Rectangle 9">
            <a:extLst>
              <a:ext uri="{FF2B5EF4-FFF2-40B4-BE49-F238E27FC236}">
                <a16:creationId xmlns:a16="http://schemas.microsoft.com/office/drawing/2014/main" id="{D18C6FEA-A35D-E57C-3D87-2979FE9F9134}"/>
              </a:ext>
            </a:extLst>
          </p:cNvPr>
          <p:cNvSpPr/>
          <p:nvPr/>
        </p:nvSpPr>
        <p:spPr>
          <a:xfrm>
            <a:off x="7998194" y="4794033"/>
            <a:ext cx="4362325" cy="352854"/>
          </a:xfrm>
          <a:prstGeom prst="rect">
            <a:avLst/>
          </a:prstGeom>
        </p:spPr>
        <p:txBody>
          <a:bodyPr wrap="square">
            <a:spAutoFit/>
          </a:bodyPr>
          <a:lstStyle/>
          <a:p>
            <a:pPr algn="ctr">
              <a:lnSpc>
                <a:spcPts val="1800"/>
              </a:lnSpc>
            </a:pPr>
            <a:r>
              <a:rPr lang="en-US" sz="3200" b="1"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Abdelrahman Mohsen</a:t>
            </a:r>
          </a:p>
        </p:txBody>
      </p:sp>
      <p:sp>
        <p:nvSpPr>
          <p:cNvPr id="11" name="Rectangle 10">
            <a:extLst>
              <a:ext uri="{FF2B5EF4-FFF2-40B4-BE49-F238E27FC236}">
                <a16:creationId xmlns:a16="http://schemas.microsoft.com/office/drawing/2014/main" id="{E50542D6-F2BB-9761-2C5B-350631B3CBC1}"/>
              </a:ext>
            </a:extLst>
          </p:cNvPr>
          <p:cNvSpPr/>
          <p:nvPr/>
        </p:nvSpPr>
        <p:spPr>
          <a:xfrm>
            <a:off x="4316485" y="4798122"/>
            <a:ext cx="3643484" cy="352854"/>
          </a:xfrm>
          <a:prstGeom prst="rect">
            <a:avLst/>
          </a:prstGeom>
        </p:spPr>
        <p:txBody>
          <a:bodyPr wrap="square">
            <a:spAutoFit/>
          </a:bodyPr>
          <a:lstStyle/>
          <a:p>
            <a:pPr algn="ctr">
              <a:lnSpc>
                <a:spcPts val="1800"/>
              </a:lnSpc>
            </a:pPr>
            <a:r>
              <a:rPr lang="en-US" sz="3200" b="1"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Mostafa Mohamed</a:t>
            </a:r>
          </a:p>
        </p:txBody>
      </p:sp>
      <p:sp>
        <p:nvSpPr>
          <p:cNvPr id="5" name="TextBox 4">
            <a:extLst>
              <a:ext uri="{FF2B5EF4-FFF2-40B4-BE49-F238E27FC236}">
                <a16:creationId xmlns:a16="http://schemas.microsoft.com/office/drawing/2014/main" id="{3F0E02C2-52FB-9458-44E4-486F3BC686EA}"/>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 </a:t>
            </a:r>
            <a:r>
              <a:rPr lang="en-US" b="1" dirty="0"/>
              <a:t>of 39  </a:t>
            </a:r>
          </a:p>
        </p:txBody>
      </p:sp>
    </p:spTree>
    <p:extLst>
      <p:ext uri="{BB962C8B-B14F-4D97-AF65-F5344CB8AC3E}">
        <p14:creationId xmlns:p14="http://schemas.microsoft.com/office/powerpoint/2010/main" val="473962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Models' architecture and technique used for this problem</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461080"/>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5094803"/>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906330" y="2079173"/>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8852EF59-09C2-077F-1035-C51DB509A05C}"/>
              </a:ext>
            </a:extLst>
          </p:cNvPr>
          <p:cNvSpPr/>
          <p:nvPr/>
        </p:nvSpPr>
        <p:spPr>
          <a:xfrm>
            <a:off x="453198" y="1902435"/>
            <a:ext cx="2482247" cy="310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210FCF-99C6-EF13-F10C-A407BC764079}"/>
              </a:ext>
            </a:extLst>
          </p:cNvPr>
          <p:cNvSpPr/>
          <p:nvPr/>
        </p:nvSpPr>
        <p:spPr>
          <a:xfrm>
            <a:off x="3051268" y="1581778"/>
            <a:ext cx="2482247" cy="342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A0CABB-E772-22BF-74C6-07F0EBA4F4FE}"/>
              </a:ext>
            </a:extLst>
          </p:cNvPr>
          <p:cNvSpPr/>
          <p:nvPr/>
        </p:nvSpPr>
        <p:spPr>
          <a:xfrm>
            <a:off x="5649338" y="2068306"/>
            <a:ext cx="2482247" cy="29410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D0C5BC-91C6-1518-C6EB-97D3824426B2}"/>
              </a:ext>
            </a:extLst>
          </p:cNvPr>
          <p:cNvSpPr txBox="1"/>
          <p:nvPr/>
        </p:nvSpPr>
        <p:spPr>
          <a:xfrm>
            <a:off x="823467" y="3126217"/>
            <a:ext cx="1744429"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VGG16</a:t>
            </a:r>
          </a:p>
        </p:txBody>
      </p:sp>
      <p:sp>
        <p:nvSpPr>
          <p:cNvPr id="16" name="TextBox 15">
            <a:extLst>
              <a:ext uri="{FF2B5EF4-FFF2-40B4-BE49-F238E27FC236}">
                <a16:creationId xmlns:a16="http://schemas.microsoft.com/office/drawing/2014/main" id="{0F1494D4-2364-0A50-E996-6E712EF9378B}"/>
              </a:ext>
            </a:extLst>
          </p:cNvPr>
          <p:cNvSpPr txBox="1"/>
          <p:nvPr/>
        </p:nvSpPr>
        <p:spPr>
          <a:xfrm>
            <a:off x="3351431" y="3069878"/>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Resnet50</a:t>
            </a:r>
          </a:p>
        </p:txBody>
      </p:sp>
      <p:sp>
        <p:nvSpPr>
          <p:cNvPr id="17" name="TextBox 16">
            <a:extLst>
              <a:ext uri="{FF2B5EF4-FFF2-40B4-BE49-F238E27FC236}">
                <a16:creationId xmlns:a16="http://schemas.microsoft.com/office/drawing/2014/main" id="{060A55B9-80F1-487E-85D0-E1EB90D1E50A}"/>
              </a:ext>
            </a:extLst>
          </p:cNvPr>
          <p:cNvSpPr txBox="1"/>
          <p:nvPr/>
        </p:nvSpPr>
        <p:spPr>
          <a:xfrm>
            <a:off x="5949501" y="3017652"/>
            <a:ext cx="1881921" cy="651397"/>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E net (proposed model)</a:t>
            </a:r>
          </a:p>
        </p:txBody>
      </p:sp>
      <p:sp>
        <p:nvSpPr>
          <p:cNvPr id="18" name="Rectangle 17">
            <a:extLst>
              <a:ext uri="{FF2B5EF4-FFF2-40B4-BE49-F238E27FC236}">
                <a16:creationId xmlns:a16="http://schemas.microsoft.com/office/drawing/2014/main" id="{DBB55783-62A2-55DE-3063-69882C4F38FE}"/>
              </a:ext>
            </a:extLst>
          </p:cNvPr>
          <p:cNvSpPr/>
          <p:nvPr/>
        </p:nvSpPr>
        <p:spPr>
          <a:xfrm>
            <a:off x="8189496" y="2337812"/>
            <a:ext cx="2482246" cy="26409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7BCD12B-3130-C51D-71CC-F6E7433A15DC}"/>
              </a:ext>
            </a:extLst>
          </p:cNvPr>
          <p:cNvSpPr txBox="1"/>
          <p:nvPr/>
        </p:nvSpPr>
        <p:spPr>
          <a:xfrm>
            <a:off x="8558479" y="3069878"/>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Lime</a:t>
            </a:r>
          </a:p>
        </p:txBody>
      </p:sp>
      <p:sp>
        <p:nvSpPr>
          <p:cNvPr id="20" name="TextBox 19">
            <a:extLst>
              <a:ext uri="{FF2B5EF4-FFF2-40B4-BE49-F238E27FC236}">
                <a16:creationId xmlns:a16="http://schemas.microsoft.com/office/drawing/2014/main" id="{926A3334-B6D7-4C15-9E1C-B0F4F5B6D4BD}"/>
              </a:ext>
            </a:extLst>
          </p:cNvPr>
          <p:cNvSpPr txBox="1"/>
          <p:nvPr/>
        </p:nvSpPr>
        <p:spPr>
          <a:xfrm>
            <a:off x="8624215" y="3544955"/>
            <a:ext cx="1750450" cy="1152431"/>
          </a:xfrm>
          <a:prstGeom prst="rect">
            <a:avLst/>
          </a:prstGeom>
          <a:noFill/>
        </p:spPr>
        <p:txBody>
          <a:bodyPr wrap="square" rtlCol="0" anchor="ctr">
            <a:spAutoFit/>
          </a:bodyPr>
          <a:lstStyle/>
          <a:p>
            <a:pPr algn="ctr">
              <a:lnSpc>
                <a:spcPts val="17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a technique for explaining the predictions of black box machine learning models in a way that is easy to understand and interpret.</a:t>
            </a:r>
          </a:p>
        </p:txBody>
      </p:sp>
      <p:sp>
        <p:nvSpPr>
          <p:cNvPr id="21" name="TextBox 20">
            <a:extLst>
              <a:ext uri="{FF2B5EF4-FFF2-40B4-BE49-F238E27FC236}">
                <a16:creationId xmlns:a16="http://schemas.microsoft.com/office/drawing/2014/main" id="{D4AADBBA-9483-E9D8-D987-7B118D97C26E}"/>
              </a:ext>
            </a:extLst>
          </p:cNvPr>
          <p:cNvSpPr txBox="1"/>
          <p:nvPr/>
        </p:nvSpPr>
        <p:spPr>
          <a:xfrm>
            <a:off x="5701753" y="3495485"/>
            <a:ext cx="2357724" cy="1761572"/>
          </a:xfrm>
          <a:prstGeom prst="rect">
            <a:avLst/>
          </a:prstGeom>
          <a:noFill/>
        </p:spPr>
        <p:txBody>
          <a:bodyPr wrap="square" rtlCol="0" anchor="ctr">
            <a:spAutoFit/>
          </a:bodyPr>
          <a:lstStyle/>
          <a:p>
            <a:pPr algn="ctr">
              <a:lnSpc>
                <a:spcPts val="19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Efficient Net uses a novel compound scaling method that uniformly scales the depth, width, and resolution of the network. This allows it to achieve state-of-the-art accuracy with significantly fewer parameters and computations than other popular models</a:t>
            </a:r>
          </a:p>
        </p:txBody>
      </p:sp>
      <p:sp>
        <p:nvSpPr>
          <p:cNvPr id="22" name="TextBox 21">
            <a:extLst>
              <a:ext uri="{FF2B5EF4-FFF2-40B4-BE49-F238E27FC236}">
                <a16:creationId xmlns:a16="http://schemas.microsoft.com/office/drawing/2014/main" id="{3213CD78-2E07-7E6A-5571-D2CBB94EB02B}"/>
              </a:ext>
            </a:extLst>
          </p:cNvPr>
          <p:cNvSpPr txBox="1"/>
          <p:nvPr/>
        </p:nvSpPr>
        <p:spPr>
          <a:xfrm>
            <a:off x="592305" y="3454303"/>
            <a:ext cx="2201712" cy="1517916"/>
          </a:xfrm>
          <a:prstGeom prst="rect">
            <a:avLst/>
          </a:prstGeom>
          <a:noFill/>
        </p:spPr>
        <p:txBody>
          <a:bodyPr wrap="square" rtlCol="0" anchor="ctr">
            <a:spAutoFit/>
          </a:bodyPr>
          <a:lstStyle/>
          <a:p>
            <a:pPr algn="ctr">
              <a:lnSpc>
                <a:spcPts val="19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The model consists of 13 convolutional layers and three fully connected layers, and it has a large number of weight parameters, close to 550MB in size, leading to the model being relatively large</a:t>
            </a:r>
          </a:p>
        </p:txBody>
      </p:sp>
      <p:sp>
        <p:nvSpPr>
          <p:cNvPr id="23" name="TextBox 22">
            <a:extLst>
              <a:ext uri="{FF2B5EF4-FFF2-40B4-BE49-F238E27FC236}">
                <a16:creationId xmlns:a16="http://schemas.microsoft.com/office/drawing/2014/main" id="{7D0D34CE-F7E1-A5C9-1DAE-79D3AD543A78}"/>
              </a:ext>
            </a:extLst>
          </p:cNvPr>
          <p:cNvSpPr txBox="1"/>
          <p:nvPr/>
        </p:nvSpPr>
        <p:spPr>
          <a:xfrm>
            <a:off x="3206217" y="3874556"/>
            <a:ext cx="2201712" cy="786947"/>
          </a:xfrm>
          <a:prstGeom prst="rect">
            <a:avLst/>
          </a:prstGeom>
          <a:noFill/>
        </p:spPr>
        <p:txBody>
          <a:bodyPr wrap="square" rtlCol="0" anchor="ctr">
            <a:spAutoFit/>
          </a:bodyPr>
          <a:lstStyle/>
          <a:p>
            <a:pPr algn="ctr">
              <a:lnSpc>
                <a:spcPts val="19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The model has 48 convolutional layers, one max pool layer, and </a:t>
            </a:r>
            <a:r>
              <a:rPr lang="en-US" sz="900" dirty="0" err="1">
                <a:solidFill>
                  <a:schemeClr val="bg1"/>
                </a:solidFill>
                <a:latin typeface="Lato" panose="020F0502020204030203" pitchFamily="34" charset="0"/>
                <a:ea typeface="Open Sans" panose="020B0606030504020204" pitchFamily="34" charset="0"/>
                <a:cs typeface="Open Sans" panose="020B0606030504020204" pitchFamily="34" charset="0"/>
              </a:rPr>
              <a:t>oneaverage</a:t>
            </a: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 pool layer.</a:t>
            </a:r>
          </a:p>
        </p:txBody>
      </p:sp>
      <p:pic>
        <p:nvPicPr>
          <p:cNvPr id="28" name="Picture 27" descr="A diagram of a box with numbers and symbols&#10;&#10;Description automatically generated">
            <a:extLst>
              <a:ext uri="{FF2B5EF4-FFF2-40B4-BE49-F238E27FC236}">
                <a16:creationId xmlns:a16="http://schemas.microsoft.com/office/drawing/2014/main" id="{72810C26-E47C-0461-F836-6C8C7A99475A}"/>
              </a:ext>
            </a:extLst>
          </p:cNvPr>
          <p:cNvPicPr>
            <a:picLocks noChangeAspect="1"/>
          </p:cNvPicPr>
          <p:nvPr/>
        </p:nvPicPr>
        <p:blipFill>
          <a:blip r:embed="rId3"/>
          <a:stretch>
            <a:fillRect/>
          </a:stretch>
        </p:blipFill>
        <p:spPr>
          <a:xfrm>
            <a:off x="453198" y="1581779"/>
            <a:ext cx="2482247" cy="1536100"/>
          </a:xfrm>
          <a:prstGeom prst="rect">
            <a:avLst/>
          </a:prstGeom>
        </p:spPr>
      </p:pic>
      <p:pic>
        <p:nvPicPr>
          <p:cNvPr id="30" name="Picture 29" descr="A group of blue rectangular objects with black text&#10;&#10;Description automatically generated">
            <a:extLst>
              <a:ext uri="{FF2B5EF4-FFF2-40B4-BE49-F238E27FC236}">
                <a16:creationId xmlns:a16="http://schemas.microsoft.com/office/drawing/2014/main" id="{F86743F7-02A8-A222-DFFC-FEA0C03DFC41}"/>
              </a:ext>
            </a:extLst>
          </p:cNvPr>
          <p:cNvPicPr>
            <a:picLocks noChangeAspect="1"/>
          </p:cNvPicPr>
          <p:nvPr/>
        </p:nvPicPr>
        <p:blipFill>
          <a:blip r:embed="rId4"/>
          <a:stretch>
            <a:fillRect/>
          </a:stretch>
        </p:blipFill>
        <p:spPr>
          <a:xfrm>
            <a:off x="3051268" y="1581779"/>
            <a:ext cx="2482247" cy="1544437"/>
          </a:xfrm>
          <a:prstGeom prst="rect">
            <a:avLst/>
          </a:prstGeom>
        </p:spPr>
      </p:pic>
      <p:pic>
        <p:nvPicPr>
          <p:cNvPr id="32" name="Picture 31" descr="A diagram of different colored lines&#10;&#10;Description automatically generated">
            <a:extLst>
              <a:ext uri="{FF2B5EF4-FFF2-40B4-BE49-F238E27FC236}">
                <a16:creationId xmlns:a16="http://schemas.microsoft.com/office/drawing/2014/main" id="{061220D7-4E0C-EDF7-14E7-7F344B8718F3}"/>
              </a:ext>
            </a:extLst>
          </p:cNvPr>
          <p:cNvPicPr>
            <a:picLocks noChangeAspect="1"/>
          </p:cNvPicPr>
          <p:nvPr/>
        </p:nvPicPr>
        <p:blipFill>
          <a:blip r:embed="rId5"/>
          <a:stretch>
            <a:fillRect/>
          </a:stretch>
        </p:blipFill>
        <p:spPr>
          <a:xfrm>
            <a:off x="5659483" y="1581779"/>
            <a:ext cx="2482246" cy="1488099"/>
          </a:xfrm>
          <a:prstGeom prst="rect">
            <a:avLst/>
          </a:prstGeom>
        </p:spPr>
      </p:pic>
      <p:pic>
        <p:nvPicPr>
          <p:cNvPr id="34" name="Picture 33" descr="A diagram of a complex and complex&#10;&#10;Description automatically generated">
            <a:extLst>
              <a:ext uri="{FF2B5EF4-FFF2-40B4-BE49-F238E27FC236}">
                <a16:creationId xmlns:a16="http://schemas.microsoft.com/office/drawing/2014/main" id="{01D1309B-051F-F0CF-1F0B-CE02C8075F33}"/>
              </a:ext>
            </a:extLst>
          </p:cNvPr>
          <p:cNvPicPr>
            <a:picLocks noChangeAspect="1"/>
          </p:cNvPicPr>
          <p:nvPr/>
        </p:nvPicPr>
        <p:blipFill>
          <a:blip r:embed="rId6"/>
          <a:stretch>
            <a:fillRect/>
          </a:stretch>
        </p:blipFill>
        <p:spPr>
          <a:xfrm>
            <a:off x="8189496" y="1581777"/>
            <a:ext cx="2482246" cy="1488099"/>
          </a:xfrm>
          <a:prstGeom prst="rect">
            <a:avLst/>
          </a:prstGeom>
        </p:spPr>
      </p:pic>
      <p:sp>
        <p:nvSpPr>
          <p:cNvPr id="6" name="TextBox 5">
            <a:extLst>
              <a:ext uri="{FF2B5EF4-FFF2-40B4-BE49-F238E27FC236}">
                <a16:creationId xmlns:a16="http://schemas.microsoft.com/office/drawing/2014/main" id="{A05C876D-65D8-E53D-533C-7034DE3A3391}"/>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20 </a:t>
            </a:r>
            <a:r>
              <a:rPr lang="en-US" b="1" dirty="0"/>
              <a:t>of 39  </a:t>
            </a:r>
          </a:p>
        </p:txBody>
      </p:sp>
    </p:spTree>
    <p:extLst>
      <p:ext uri="{BB962C8B-B14F-4D97-AF65-F5344CB8AC3E}">
        <p14:creationId xmlns:p14="http://schemas.microsoft.com/office/powerpoint/2010/main" val="6714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p:bldP spid="16" grpId="0"/>
      <p:bldP spid="17" grpId="0"/>
      <p:bldP spid="18" grpId="0" animBg="1"/>
      <p:bldP spid="19" grpId="0"/>
      <p:bldP spid="20" grpId="0"/>
      <p:bldP spid="21"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856844"/>
            <a:ext cx="9693306" cy="546816"/>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Lime Explanation </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812830" y="3338740"/>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27829" y="1740250"/>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1" y="1431483"/>
            <a:ext cx="9006991" cy="246221"/>
          </a:xfrm>
          <a:prstGeom prst="rect">
            <a:avLst/>
          </a:prstGeom>
        </p:spPr>
        <p:txBody>
          <a:bodyPr wrap="square" lIns="0" tIns="0" rIns="0" bIns="0" rtlCol="0" anchor="t">
            <a:spAutoFit/>
          </a:bodyPr>
          <a:lstStyle/>
          <a:p>
            <a:r>
              <a:rPr lang="en-US" sz="1600" dirty="0">
                <a:latin typeface="Caladea Bold"/>
              </a:rPr>
              <a:t>When we think about how we can make this tool helpful for the doctors we think about lime</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28507" y="1743760"/>
            <a:ext cx="9006991" cy="492443"/>
          </a:xfrm>
          <a:prstGeom prst="rect">
            <a:avLst/>
          </a:prstGeom>
        </p:spPr>
        <p:txBody>
          <a:bodyPr wrap="square" lIns="0" tIns="0" rIns="0" bIns="0" rtlCol="0" anchor="t">
            <a:spAutoFit/>
          </a:bodyPr>
          <a:lstStyle/>
          <a:p>
            <a:r>
              <a:rPr lang="en-US" sz="1600" dirty="0">
                <a:latin typeface="Caladea Bold"/>
              </a:rPr>
              <a:t>We used this explanation and other method to mark boundaries on the position that’s why our model classify the patient in this way in the pneumonia case</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30354" y="2421320"/>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52808" y="2298761"/>
            <a:ext cx="9006991" cy="492443"/>
          </a:xfrm>
          <a:prstGeom prst="rect">
            <a:avLst/>
          </a:prstGeom>
        </p:spPr>
        <p:txBody>
          <a:bodyPr wrap="square" lIns="0" tIns="0" rIns="0" bIns="0" rtlCol="0" anchor="t">
            <a:spAutoFit/>
          </a:bodyPr>
          <a:lstStyle/>
          <a:p>
            <a:r>
              <a:rPr lang="en-US" sz="1600" dirty="0">
                <a:latin typeface="Caladea Bold"/>
              </a:rPr>
              <a:t>In this figure below show pneumonia case photo with boundaries drawn around features that makes our model to classify this photo as pneumonia patient</a:t>
            </a:r>
          </a:p>
        </p:txBody>
      </p:sp>
      <p:pic>
        <p:nvPicPr>
          <p:cNvPr id="14" name="Picture 13" descr="A x-ray of a chest&#10;&#10;Description automatically generated">
            <a:extLst>
              <a:ext uri="{FF2B5EF4-FFF2-40B4-BE49-F238E27FC236}">
                <a16:creationId xmlns:a16="http://schemas.microsoft.com/office/drawing/2014/main" id="{612291F9-25A6-4B67-69D6-336B3EA196B3}"/>
              </a:ext>
            </a:extLst>
          </p:cNvPr>
          <p:cNvPicPr>
            <a:picLocks noChangeAspect="1"/>
          </p:cNvPicPr>
          <p:nvPr/>
        </p:nvPicPr>
        <p:blipFill>
          <a:blip r:embed="rId3"/>
          <a:stretch>
            <a:fillRect/>
          </a:stretch>
        </p:blipFill>
        <p:spPr>
          <a:xfrm>
            <a:off x="6871872" y="2692717"/>
            <a:ext cx="5852172" cy="4389129"/>
          </a:xfrm>
          <a:prstGeom prst="rect">
            <a:avLst/>
          </a:prstGeom>
        </p:spPr>
      </p:pic>
      <p:pic>
        <p:nvPicPr>
          <p:cNvPr id="17" name="Picture 16" descr="A computer code on a white background&#10;&#10;Description automatically generated">
            <a:extLst>
              <a:ext uri="{FF2B5EF4-FFF2-40B4-BE49-F238E27FC236}">
                <a16:creationId xmlns:a16="http://schemas.microsoft.com/office/drawing/2014/main" id="{531A1C52-5B0C-882F-ED25-23BCA72FD353}"/>
              </a:ext>
            </a:extLst>
          </p:cNvPr>
          <p:cNvPicPr>
            <a:picLocks noChangeAspect="1"/>
          </p:cNvPicPr>
          <p:nvPr/>
        </p:nvPicPr>
        <p:blipFill>
          <a:blip r:embed="rId4"/>
          <a:stretch>
            <a:fillRect/>
          </a:stretch>
        </p:blipFill>
        <p:spPr>
          <a:xfrm>
            <a:off x="0" y="522216"/>
            <a:ext cx="12192000" cy="2816524"/>
          </a:xfrm>
          <a:prstGeom prst="rect">
            <a:avLst/>
          </a:prstGeom>
        </p:spPr>
      </p:pic>
      <p:sp>
        <p:nvSpPr>
          <p:cNvPr id="11" name="TextBox 10">
            <a:extLst>
              <a:ext uri="{FF2B5EF4-FFF2-40B4-BE49-F238E27FC236}">
                <a16:creationId xmlns:a16="http://schemas.microsoft.com/office/drawing/2014/main" id="{CC16D29C-821E-79ED-F934-01B8E60C4F30}"/>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21 </a:t>
            </a:r>
            <a:r>
              <a:rPr lang="en-US" b="1" dirty="0"/>
              <a:t>of 39  </a:t>
            </a:r>
          </a:p>
        </p:txBody>
      </p:sp>
    </p:spTree>
    <p:extLst>
      <p:ext uri="{BB962C8B-B14F-4D97-AF65-F5344CB8AC3E}">
        <p14:creationId xmlns:p14="http://schemas.microsoft.com/office/powerpoint/2010/main" val="394628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2" grpId="0"/>
      <p:bldP spid="13" grpId="0"/>
      <p:bldP spid="24"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856844"/>
            <a:ext cx="9693306" cy="546816"/>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Implementation and training models</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27829" y="1740250"/>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1" y="1431483"/>
            <a:ext cx="9006991" cy="246221"/>
          </a:xfrm>
          <a:prstGeom prst="rect">
            <a:avLst/>
          </a:prstGeom>
        </p:spPr>
        <p:txBody>
          <a:bodyPr wrap="square" lIns="0" tIns="0" rIns="0" bIns="0" rtlCol="0" anchor="t">
            <a:spAutoFit/>
          </a:bodyPr>
          <a:lstStyle/>
          <a:p>
            <a:r>
              <a:rPr lang="en-US" sz="1600" dirty="0">
                <a:latin typeface="Caladea Bold"/>
              </a:rPr>
              <a:t>We make all hyperparameters on cell to edit it with appropriate way</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28507" y="1743760"/>
            <a:ext cx="9006991" cy="246221"/>
          </a:xfrm>
          <a:prstGeom prst="rect">
            <a:avLst/>
          </a:prstGeom>
        </p:spPr>
        <p:txBody>
          <a:bodyPr wrap="square" lIns="0" tIns="0" rIns="0" bIns="0" rtlCol="0" anchor="t">
            <a:spAutoFit/>
          </a:bodyPr>
          <a:lstStyle/>
          <a:p>
            <a:r>
              <a:rPr lang="en-US" sz="1600" dirty="0">
                <a:latin typeface="Caladea Bold"/>
              </a:rPr>
              <a:t>We used keras.application to load architecture we want use and we used image net weights as initialization</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50842" y="1994323"/>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52808" y="1987754"/>
            <a:ext cx="9006991" cy="492443"/>
          </a:xfrm>
          <a:prstGeom prst="rect">
            <a:avLst/>
          </a:prstGeom>
        </p:spPr>
        <p:txBody>
          <a:bodyPr wrap="square" lIns="0" tIns="0" rIns="0" bIns="0" rtlCol="0" anchor="t">
            <a:spAutoFit/>
          </a:bodyPr>
          <a:lstStyle/>
          <a:p>
            <a:r>
              <a:rPr lang="en-US" sz="1600" dirty="0">
                <a:latin typeface="Caladea Bold"/>
              </a:rPr>
              <a:t>We created the model with some additional layers like batch normalization and drop out and dense and we also used SoftMax with 2 neurons as it is binary classification problem</a:t>
            </a:r>
          </a:p>
        </p:txBody>
      </p:sp>
      <p:pic>
        <p:nvPicPr>
          <p:cNvPr id="11" name="Picture 10" descr="A screenshot of a computer program&#10;&#10;Description automatically generated">
            <a:extLst>
              <a:ext uri="{FF2B5EF4-FFF2-40B4-BE49-F238E27FC236}">
                <a16:creationId xmlns:a16="http://schemas.microsoft.com/office/drawing/2014/main" id="{AC95DAA2-D397-1B9D-F0EB-4D3D5B393EA2}"/>
              </a:ext>
            </a:extLst>
          </p:cNvPr>
          <p:cNvPicPr>
            <a:picLocks noChangeAspect="1"/>
          </p:cNvPicPr>
          <p:nvPr/>
        </p:nvPicPr>
        <p:blipFill>
          <a:blip r:embed="rId3"/>
          <a:stretch>
            <a:fillRect/>
          </a:stretch>
        </p:blipFill>
        <p:spPr>
          <a:xfrm>
            <a:off x="4292392" y="2480196"/>
            <a:ext cx="7893567" cy="4377803"/>
          </a:xfrm>
          <a:prstGeom prst="rect">
            <a:avLst/>
          </a:prstGeom>
        </p:spPr>
      </p:pic>
      <p:pic>
        <p:nvPicPr>
          <p:cNvPr id="15" name="Picture 14" descr="A screenshot of a computer code&#10;&#10;Description automatically generated">
            <a:extLst>
              <a:ext uri="{FF2B5EF4-FFF2-40B4-BE49-F238E27FC236}">
                <a16:creationId xmlns:a16="http://schemas.microsoft.com/office/drawing/2014/main" id="{F7F573CB-F0B9-C6D0-2103-75CA0068076B}"/>
              </a:ext>
            </a:extLst>
          </p:cNvPr>
          <p:cNvPicPr>
            <a:picLocks noChangeAspect="1"/>
          </p:cNvPicPr>
          <p:nvPr/>
        </p:nvPicPr>
        <p:blipFill>
          <a:blip r:embed="rId4"/>
          <a:stretch>
            <a:fillRect/>
          </a:stretch>
        </p:blipFill>
        <p:spPr>
          <a:xfrm>
            <a:off x="3466968" y="2480195"/>
            <a:ext cx="8725032" cy="4377805"/>
          </a:xfrm>
          <a:prstGeom prst="rect">
            <a:avLst/>
          </a:prstGeom>
        </p:spPr>
      </p:pic>
      <p:sp>
        <p:nvSpPr>
          <p:cNvPr id="14" name="TextBox 13">
            <a:extLst>
              <a:ext uri="{FF2B5EF4-FFF2-40B4-BE49-F238E27FC236}">
                <a16:creationId xmlns:a16="http://schemas.microsoft.com/office/drawing/2014/main" id="{635E229D-DFEE-577A-79C7-661C83643AF0}"/>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22 </a:t>
            </a:r>
            <a:r>
              <a:rPr lang="en-US" b="1" dirty="0"/>
              <a:t>of 39  </a:t>
            </a:r>
          </a:p>
        </p:txBody>
      </p:sp>
    </p:spTree>
    <p:extLst>
      <p:ext uri="{BB962C8B-B14F-4D97-AF65-F5344CB8AC3E}">
        <p14:creationId xmlns:p14="http://schemas.microsoft.com/office/powerpoint/2010/main" val="118153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2" grpId="0"/>
      <p:bldP spid="13" grpId="0"/>
      <p:bldP spid="24" grpId="0" animBg="1"/>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856844"/>
            <a:ext cx="9693306" cy="546816"/>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Problems in the training phase we solve it </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27829" y="1740250"/>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1" y="1431483"/>
            <a:ext cx="9006991" cy="246221"/>
          </a:xfrm>
          <a:prstGeom prst="rect">
            <a:avLst/>
          </a:prstGeom>
        </p:spPr>
        <p:txBody>
          <a:bodyPr wrap="square" lIns="0" tIns="0" rIns="0" bIns="0" rtlCol="0" anchor="t">
            <a:spAutoFit/>
          </a:bodyPr>
          <a:lstStyle/>
          <a:p>
            <a:r>
              <a:rPr lang="en-US" sz="1600" dirty="0">
                <a:latin typeface="Caladea Bold"/>
              </a:rPr>
              <a:t>First we had a problem when we use rescaling method on the augmentation we have problems</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28507" y="1743760"/>
            <a:ext cx="9006991" cy="246221"/>
          </a:xfrm>
          <a:prstGeom prst="rect">
            <a:avLst/>
          </a:prstGeom>
        </p:spPr>
        <p:txBody>
          <a:bodyPr wrap="square" lIns="0" tIns="0" rIns="0" bIns="0" rtlCol="0" anchor="t">
            <a:spAutoFit/>
          </a:bodyPr>
          <a:lstStyle/>
          <a:p>
            <a:r>
              <a:rPr lang="en-US" sz="1600" dirty="0">
                <a:latin typeface="Caladea Bold"/>
              </a:rPr>
              <a:t>Second when we try to solve it by using k folds cross validation method</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50842" y="1994323"/>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52808" y="1987754"/>
            <a:ext cx="9006991" cy="246221"/>
          </a:xfrm>
          <a:prstGeom prst="rect">
            <a:avLst/>
          </a:prstGeom>
        </p:spPr>
        <p:txBody>
          <a:bodyPr wrap="square" lIns="0" tIns="0" rIns="0" bIns="0" rtlCol="0" anchor="t">
            <a:spAutoFit/>
          </a:bodyPr>
          <a:lstStyle/>
          <a:p>
            <a:r>
              <a:rPr lang="en-US" sz="1600" dirty="0">
                <a:latin typeface="Caladea Bold"/>
              </a:rPr>
              <a:t>When we removed rescaling method and use k folds cross validation</a:t>
            </a:r>
          </a:p>
        </p:txBody>
      </p:sp>
      <p:pic>
        <p:nvPicPr>
          <p:cNvPr id="17" name="Picture 16" descr="A screenshot of a computer program&#10;&#10;Description automatically generated">
            <a:extLst>
              <a:ext uri="{FF2B5EF4-FFF2-40B4-BE49-F238E27FC236}">
                <a16:creationId xmlns:a16="http://schemas.microsoft.com/office/drawing/2014/main" id="{BBA4CE3B-0577-D5FD-6ADB-56BB3EB59827}"/>
              </a:ext>
            </a:extLst>
          </p:cNvPr>
          <p:cNvPicPr>
            <a:picLocks noChangeAspect="1"/>
          </p:cNvPicPr>
          <p:nvPr/>
        </p:nvPicPr>
        <p:blipFill>
          <a:blip r:embed="rId3"/>
          <a:stretch>
            <a:fillRect/>
          </a:stretch>
        </p:blipFill>
        <p:spPr>
          <a:xfrm>
            <a:off x="3911760" y="2521858"/>
            <a:ext cx="8280239" cy="4263883"/>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8ABB0097-2919-FA80-AEC1-7057F580449F}"/>
              </a:ext>
            </a:extLst>
          </p:cNvPr>
          <p:cNvPicPr>
            <a:picLocks noChangeAspect="1"/>
          </p:cNvPicPr>
          <p:nvPr/>
        </p:nvPicPr>
        <p:blipFill>
          <a:blip r:embed="rId4"/>
          <a:stretch>
            <a:fillRect/>
          </a:stretch>
        </p:blipFill>
        <p:spPr>
          <a:xfrm>
            <a:off x="3770070" y="2723512"/>
            <a:ext cx="8265428" cy="4133809"/>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59CC52D6-B4A1-364A-C657-18959D79905D}"/>
              </a:ext>
            </a:extLst>
          </p:cNvPr>
          <p:cNvPicPr>
            <a:picLocks noChangeAspect="1"/>
          </p:cNvPicPr>
          <p:nvPr/>
        </p:nvPicPr>
        <p:blipFill>
          <a:blip r:embed="rId5"/>
          <a:stretch>
            <a:fillRect/>
          </a:stretch>
        </p:blipFill>
        <p:spPr>
          <a:xfrm>
            <a:off x="3770071" y="2449594"/>
            <a:ext cx="8421929" cy="4371708"/>
          </a:xfrm>
          <a:prstGeom prst="rect">
            <a:avLst/>
          </a:prstGeom>
        </p:spPr>
      </p:pic>
      <p:sp>
        <p:nvSpPr>
          <p:cNvPr id="22" name="TextBox 21">
            <a:extLst>
              <a:ext uri="{FF2B5EF4-FFF2-40B4-BE49-F238E27FC236}">
                <a16:creationId xmlns:a16="http://schemas.microsoft.com/office/drawing/2014/main" id="{DA68CB13-C5D5-F0CC-8DDC-0858BAC7C47F}"/>
              </a:ext>
            </a:extLst>
          </p:cNvPr>
          <p:cNvSpPr txBox="1"/>
          <p:nvPr/>
        </p:nvSpPr>
        <p:spPr>
          <a:xfrm>
            <a:off x="5168349" y="626011"/>
            <a:ext cx="4542182" cy="461665"/>
          </a:xfrm>
          <a:prstGeom prst="rect">
            <a:avLst/>
          </a:prstGeom>
          <a:noFill/>
        </p:spPr>
        <p:txBody>
          <a:bodyPr wrap="square" rtlCol="0">
            <a:spAutoFit/>
          </a:bodyPr>
          <a:lstStyle/>
          <a:p>
            <a:r>
              <a:rPr lang="en-US" sz="2400" b="1" dirty="0"/>
              <a:t>Final training phase model </a:t>
            </a:r>
          </a:p>
        </p:txBody>
      </p:sp>
      <p:pic>
        <p:nvPicPr>
          <p:cNvPr id="28" name="Picture 27" descr="A screenshot of a computer code&#10;&#10;Description automatically generated">
            <a:extLst>
              <a:ext uri="{FF2B5EF4-FFF2-40B4-BE49-F238E27FC236}">
                <a16:creationId xmlns:a16="http://schemas.microsoft.com/office/drawing/2014/main" id="{1344E8D2-6DDF-820A-1AF5-6BD69554B27A}"/>
              </a:ext>
            </a:extLst>
          </p:cNvPr>
          <p:cNvPicPr>
            <a:picLocks noChangeAspect="1"/>
          </p:cNvPicPr>
          <p:nvPr/>
        </p:nvPicPr>
        <p:blipFill>
          <a:blip r:embed="rId6"/>
          <a:stretch>
            <a:fillRect/>
          </a:stretch>
        </p:blipFill>
        <p:spPr>
          <a:xfrm>
            <a:off x="1536575" y="1046515"/>
            <a:ext cx="8725032" cy="4439201"/>
          </a:xfrm>
          <a:prstGeom prst="rect">
            <a:avLst/>
          </a:prstGeom>
        </p:spPr>
      </p:pic>
      <p:sp>
        <p:nvSpPr>
          <p:cNvPr id="11" name="TextBox 10">
            <a:extLst>
              <a:ext uri="{FF2B5EF4-FFF2-40B4-BE49-F238E27FC236}">
                <a16:creationId xmlns:a16="http://schemas.microsoft.com/office/drawing/2014/main" id="{E5343069-0E9F-1A46-0B3D-40BD576ACDF1}"/>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23 </a:t>
            </a:r>
            <a:r>
              <a:rPr lang="en-US" b="1" dirty="0"/>
              <a:t>of 39  </a:t>
            </a:r>
          </a:p>
        </p:txBody>
      </p:sp>
    </p:spTree>
    <p:extLst>
      <p:ext uri="{BB962C8B-B14F-4D97-AF65-F5344CB8AC3E}">
        <p14:creationId xmlns:p14="http://schemas.microsoft.com/office/powerpoint/2010/main" val="167133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2" grpId="0"/>
      <p:bldP spid="13" grpId="0"/>
      <p:bldP spid="24" grpId="0" animBg="1"/>
      <p:bldP spid="25"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86363FB-CE68-4FA5-BF77-490BC1BE5022}"/>
              </a:ext>
            </a:extLst>
          </p:cNvPr>
          <p:cNvSpPr txBox="1"/>
          <p:nvPr/>
        </p:nvSpPr>
        <p:spPr>
          <a:xfrm>
            <a:off x="0" y="115678"/>
            <a:ext cx="11308330"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Efficient net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Model V.B4 Vs other version</a:t>
            </a:r>
          </a:p>
        </p:txBody>
      </p:sp>
      <p:grpSp>
        <p:nvGrpSpPr>
          <p:cNvPr id="67" name="Group 66">
            <a:extLst>
              <a:ext uri="{FF2B5EF4-FFF2-40B4-BE49-F238E27FC236}">
                <a16:creationId xmlns:a16="http://schemas.microsoft.com/office/drawing/2014/main" id="{B1901704-0CE1-4366-B415-2D10B53FDC24}"/>
              </a:ext>
            </a:extLst>
          </p:cNvPr>
          <p:cNvGrpSpPr/>
          <p:nvPr/>
        </p:nvGrpSpPr>
        <p:grpSpPr>
          <a:xfrm>
            <a:off x="893440" y="844046"/>
            <a:ext cx="4576061" cy="773552"/>
            <a:chOff x="1110617" y="2640783"/>
            <a:chExt cx="4576061" cy="773552"/>
          </a:xfrm>
        </p:grpSpPr>
        <p:grpSp>
          <p:nvGrpSpPr>
            <p:cNvPr id="44" name="Group 43">
              <a:extLst>
                <a:ext uri="{FF2B5EF4-FFF2-40B4-BE49-F238E27FC236}">
                  <a16:creationId xmlns:a16="http://schemas.microsoft.com/office/drawing/2014/main" id="{14967BCE-BB36-45B1-A44F-3AC91BF5AF06}"/>
                </a:ext>
              </a:extLst>
            </p:cNvPr>
            <p:cNvGrpSpPr/>
            <p:nvPr/>
          </p:nvGrpSpPr>
          <p:grpSpPr>
            <a:xfrm>
              <a:off x="1110617" y="2651000"/>
              <a:ext cx="763335" cy="763335"/>
              <a:chOff x="6087616" y="1479070"/>
              <a:chExt cx="923636" cy="923636"/>
            </a:xfrm>
          </p:grpSpPr>
          <p:sp>
            <p:nvSpPr>
              <p:cNvPr id="45" name="Oval 44">
                <a:extLst>
                  <a:ext uri="{FF2B5EF4-FFF2-40B4-BE49-F238E27FC236}">
                    <a16:creationId xmlns:a16="http://schemas.microsoft.com/office/drawing/2014/main" id="{9A750F14-0A83-4111-9E59-73B3B96481D3}"/>
                  </a:ext>
                </a:extLst>
              </p:cNvPr>
              <p:cNvSpPr/>
              <p:nvPr/>
            </p:nvSpPr>
            <p:spPr>
              <a:xfrm>
                <a:off x="6087616" y="1479070"/>
                <a:ext cx="923636" cy="923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5">
                <a:extLst>
                  <a:ext uri="{FF2B5EF4-FFF2-40B4-BE49-F238E27FC236}">
                    <a16:creationId xmlns:a16="http://schemas.microsoft.com/office/drawing/2014/main" id="{8DF4EF0D-9E03-438E-AB9B-E141262C8D34}"/>
                  </a:ext>
                </a:extLst>
              </p:cNvPr>
              <p:cNvSpPr>
                <a:spLocks noEditPoints="1"/>
              </p:cNvSpPr>
              <p:nvPr/>
            </p:nvSpPr>
            <p:spPr bwMode="auto">
              <a:xfrm>
                <a:off x="6371876" y="1758508"/>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7" name="Rectangle 46">
              <a:extLst>
                <a:ext uri="{FF2B5EF4-FFF2-40B4-BE49-F238E27FC236}">
                  <a16:creationId xmlns:a16="http://schemas.microsoft.com/office/drawing/2014/main" id="{C360F35D-A764-43D2-906E-30B5775B74F3}"/>
                </a:ext>
              </a:extLst>
            </p:cNvPr>
            <p:cNvSpPr/>
            <p:nvPr/>
          </p:nvSpPr>
          <p:spPr>
            <a:xfrm>
              <a:off x="2218152" y="2640783"/>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Good classifier with high accuracy</a:t>
              </a:r>
            </a:p>
          </p:txBody>
        </p:sp>
        <p:sp>
          <p:nvSpPr>
            <p:cNvPr id="48" name="Rectangle 47">
              <a:extLst>
                <a:ext uri="{FF2B5EF4-FFF2-40B4-BE49-F238E27FC236}">
                  <a16:creationId xmlns:a16="http://schemas.microsoft.com/office/drawing/2014/main" id="{5D0E69BE-FA8B-403B-9F0A-E5DC4793BA3A}"/>
                </a:ext>
              </a:extLst>
            </p:cNvPr>
            <p:cNvSpPr/>
            <p:nvPr/>
          </p:nvSpPr>
          <p:spPr>
            <a:xfrm>
              <a:off x="2218151" y="2920953"/>
              <a:ext cx="3468526" cy="280398"/>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It gives us about 98% on the test data</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66" name="Group 65">
            <a:extLst>
              <a:ext uri="{FF2B5EF4-FFF2-40B4-BE49-F238E27FC236}">
                <a16:creationId xmlns:a16="http://schemas.microsoft.com/office/drawing/2014/main" id="{80B125AC-C552-4F47-944A-95C125E0B10E}"/>
              </a:ext>
            </a:extLst>
          </p:cNvPr>
          <p:cNvGrpSpPr/>
          <p:nvPr/>
        </p:nvGrpSpPr>
        <p:grpSpPr>
          <a:xfrm>
            <a:off x="893440" y="1900436"/>
            <a:ext cx="4576061" cy="778576"/>
            <a:chOff x="1110617" y="3820483"/>
            <a:chExt cx="4576061" cy="778576"/>
          </a:xfrm>
        </p:grpSpPr>
        <p:grpSp>
          <p:nvGrpSpPr>
            <p:cNvPr id="49" name="Group 48">
              <a:extLst>
                <a:ext uri="{FF2B5EF4-FFF2-40B4-BE49-F238E27FC236}">
                  <a16:creationId xmlns:a16="http://schemas.microsoft.com/office/drawing/2014/main" id="{CD147A0B-C1DF-46B2-B252-86B1BD334578}"/>
                </a:ext>
              </a:extLst>
            </p:cNvPr>
            <p:cNvGrpSpPr/>
            <p:nvPr/>
          </p:nvGrpSpPr>
          <p:grpSpPr>
            <a:xfrm>
              <a:off x="1110617" y="3830700"/>
              <a:ext cx="763335" cy="763335"/>
              <a:chOff x="6087616" y="2687080"/>
              <a:chExt cx="923636" cy="923636"/>
            </a:xfrm>
          </p:grpSpPr>
          <p:sp>
            <p:nvSpPr>
              <p:cNvPr id="50" name="Oval 49">
                <a:extLst>
                  <a:ext uri="{FF2B5EF4-FFF2-40B4-BE49-F238E27FC236}">
                    <a16:creationId xmlns:a16="http://schemas.microsoft.com/office/drawing/2014/main" id="{FAF7AE81-986C-4AF8-A602-C4EA84CD4677}"/>
                  </a:ext>
                </a:extLst>
              </p:cNvPr>
              <p:cNvSpPr/>
              <p:nvPr/>
            </p:nvSpPr>
            <p:spPr>
              <a:xfrm>
                <a:off x="6087616" y="2687080"/>
                <a:ext cx="923636" cy="92363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
                <a:extLst>
                  <a:ext uri="{FF2B5EF4-FFF2-40B4-BE49-F238E27FC236}">
                    <a16:creationId xmlns:a16="http://schemas.microsoft.com/office/drawing/2014/main" id="{D1A3D8E1-1D5E-4B32-844E-F7E84EB77BA6}"/>
                  </a:ext>
                </a:extLst>
              </p:cNvPr>
              <p:cNvSpPr>
                <a:spLocks noEditPoints="1"/>
              </p:cNvSpPr>
              <p:nvPr/>
            </p:nvSpPr>
            <p:spPr bwMode="auto">
              <a:xfrm>
                <a:off x="6371876" y="2941332"/>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2" name="Rectangle 51">
              <a:extLst>
                <a:ext uri="{FF2B5EF4-FFF2-40B4-BE49-F238E27FC236}">
                  <a16:creationId xmlns:a16="http://schemas.microsoft.com/office/drawing/2014/main" id="{3C389B62-D1B9-41C1-BAA8-43D3CE03EF64}"/>
                </a:ext>
              </a:extLst>
            </p:cNvPr>
            <p:cNvSpPr/>
            <p:nvPr/>
          </p:nvSpPr>
          <p:spPr>
            <a:xfrm>
              <a:off x="2218152" y="3820483"/>
              <a:ext cx="3468526" cy="353943"/>
            </a:xfrm>
            <a:prstGeom prst="rect">
              <a:avLst/>
            </a:prstGeom>
          </p:spPr>
          <p:txBody>
            <a:bodyPr wrap="square">
              <a:spAutoFit/>
            </a:bodyPr>
            <a:lstStyle/>
            <a:p>
              <a:r>
                <a:rPr lang="en-US" sz="1700" dirty="0">
                  <a:solidFill>
                    <a:schemeClr val="accent2"/>
                  </a:solidFill>
                  <a:latin typeface="Bell MT bold" panose="0203070306050A020303" pitchFamily="18" charset="0"/>
                  <a:ea typeface="Open Sans" panose="020B0606030504020204" pitchFamily="34" charset="0"/>
                  <a:cs typeface="Open Sans" panose="020B0606030504020204" pitchFamily="34" charset="0"/>
                </a:rPr>
                <a:t>Fast on training to get best result</a:t>
              </a:r>
            </a:p>
          </p:txBody>
        </p:sp>
        <p:sp>
          <p:nvSpPr>
            <p:cNvPr id="53" name="Rectangle 52">
              <a:extLst>
                <a:ext uri="{FF2B5EF4-FFF2-40B4-BE49-F238E27FC236}">
                  <a16:creationId xmlns:a16="http://schemas.microsoft.com/office/drawing/2014/main" id="{C9E4EEF8-8D23-4644-B62E-3C5F8C89AE95}"/>
                </a:ext>
              </a:extLst>
            </p:cNvPr>
            <p:cNvSpPr/>
            <p:nvPr/>
          </p:nvSpPr>
          <p:spPr>
            <a:xfrm>
              <a:off x="2218151" y="4100653"/>
              <a:ext cx="3468526" cy="498406"/>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We just used 10 epochs to get this result of the model we don’t need more</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65" name="Group 64">
            <a:extLst>
              <a:ext uri="{FF2B5EF4-FFF2-40B4-BE49-F238E27FC236}">
                <a16:creationId xmlns:a16="http://schemas.microsoft.com/office/drawing/2014/main" id="{5429EEBD-7B6A-4E54-930F-A9323085BF1F}"/>
              </a:ext>
            </a:extLst>
          </p:cNvPr>
          <p:cNvGrpSpPr/>
          <p:nvPr/>
        </p:nvGrpSpPr>
        <p:grpSpPr>
          <a:xfrm>
            <a:off x="893440" y="2956826"/>
            <a:ext cx="4576061" cy="778576"/>
            <a:chOff x="1110617" y="5000183"/>
            <a:chExt cx="4576061" cy="778576"/>
          </a:xfrm>
        </p:grpSpPr>
        <p:grpSp>
          <p:nvGrpSpPr>
            <p:cNvPr id="54" name="Group 53">
              <a:extLst>
                <a:ext uri="{FF2B5EF4-FFF2-40B4-BE49-F238E27FC236}">
                  <a16:creationId xmlns:a16="http://schemas.microsoft.com/office/drawing/2014/main" id="{CAF0D91F-131E-449D-B599-00D40BD03D49}"/>
                </a:ext>
              </a:extLst>
            </p:cNvPr>
            <p:cNvGrpSpPr/>
            <p:nvPr/>
          </p:nvGrpSpPr>
          <p:grpSpPr>
            <a:xfrm>
              <a:off x="1110617" y="5010400"/>
              <a:ext cx="763335" cy="763335"/>
              <a:chOff x="6087616" y="3895090"/>
              <a:chExt cx="923636" cy="923636"/>
            </a:xfrm>
          </p:grpSpPr>
          <p:sp>
            <p:nvSpPr>
              <p:cNvPr id="55" name="Oval 54">
                <a:extLst>
                  <a:ext uri="{FF2B5EF4-FFF2-40B4-BE49-F238E27FC236}">
                    <a16:creationId xmlns:a16="http://schemas.microsoft.com/office/drawing/2014/main" id="{B985F250-444E-4F93-84C6-3AD3B89E234E}"/>
                  </a:ext>
                </a:extLst>
              </p:cNvPr>
              <p:cNvSpPr/>
              <p:nvPr/>
            </p:nvSpPr>
            <p:spPr>
              <a:xfrm>
                <a:off x="6087616" y="3895090"/>
                <a:ext cx="923636" cy="923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
                <a:extLst>
                  <a:ext uri="{FF2B5EF4-FFF2-40B4-BE49-F238E27FC236}">
                    <a16:creationId xmlns:a16="http://schemas.microsoft.com/office/drawing/2014/main" id="{B75906EC-62E2-4CBA-BF3C-9441330457DF}"/>
                  </a:ext>
                </a:extLst>
              </p:cNvPr>
              <p:cNvSpPr>
                <a:spLocks noEditPoints="1"/>
              </p:cNvSpPr>
              <p:nvPr/>
            </p:nvSpPr>
            <p:spPr bwMode="auto">
              <a:xfrm>
                <a:off x="6371876" y="4173500"/>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Rectangle 56">
              <a:extLst>
                <a:ext uri="{FF2B5EF4-FFF2-40B4-BE49-F238E27FC236}">
                  <a16:creationId xmlns:a16="http://schemas.microsoft.com/office/drawing/2014/main" id="{3F196425-07C2-42E3-AA7F-46BA874E7A56}"/>
                </a:ext>
              </a:extLst>
            </p:cNvPr>
            <p:cNvSpPr/>
            <p:nvPr/>
          </p:nvSpPr>
          <p:spPr>
            <a:xfrm>
              <a:off x="2218152" y="5000183"/>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Generalized to predict new data</a:t>
              </a:r>
            </a:p>
          </p:txBody>
        </p:sp>
        <p:sp>
          <p:nvSpPr>
            <p:cNvPr id="58" name="Rectangle 57">
              <a:extLst>
                <a:ext uri="{FF2B5EF4-FFF2-40B4-BE49-F238E27FC236}">
                  <a16:creationId xmlns:a16="http://schemas.microsoft.com/office/drawing/2014/main" id="{EE273F2E-82B3-4C3E-99AC-59192DDD19EB}"/>
                </a:ext>
              </a:extLst>
            </p:cNvPr>
            <p:cNvSpPr/>
            <p:nvPr/>
          </p:nvSpPr>
          <p:spPr>
            <a:xfrm>
              <a:off x="2218151" y="5280353"/>
              <a:ext cx="3468526" cy="498406"/>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When we tried deferent photos we found that this version is generalized</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22" name="Group 21">
            <a:extLst>
              <a:ext uri="{FF2B5EF4-FFF2-40B4-BE49-F238E27FC236}">
                <a16:creationId xmlns:a16="http://schemas.microsoft.com/office/drawing/2014/main" id="{11E9A703-ADFF-849F-446C-FC2B5FFA3125}"/>
              </a:ext>
            </a:extLst>
          </p:cNvPr>
          <p:cNvGrpSpPr/>
          <p:nvPr/>
        </p:nvGrpSpPr>
        <p:grpSpPr>
          <a:xfrm>
            <a:off x="6194309" y="844046"/>
            <a:ext cx="4576061" cy="778576"/>
            <a:chOff x="1110617" y="2640783"/>
            <a:chExt cx="4576061" cy="778576"/>
          </a:xfrm>
        </p:grpSpPr>
        <p:grpSp>
          <p:nvGrpSpPr>
            <p:cNvPr id="24" name="Group 23">
              <a:extLst>
                <a:ext uri="{FF2B5EF4-FFF2-40B4-BE49-F238E27FC236}">
                  <a16:creationId xmlns:a16="http://schemas.microsoft.com/office/drawing/2014/main" id="{D1089A42-FEDD-27E6-D7DD-44DFDD7F3551}"/>
                </a:ext>
              </a:extLst>
            </p:cNvPr>
            <p:cNvGrpSpPr/>
            <p:nvPr/>
          </p:nvGrpSpPr>
          <p:grpSpPr>
            <a:xfrm>
              <a:off x="1110617" y="2651000"/>
              <a:ext cx="763335" cy="763335"/>
              <a:chOff x="6087616" y="1479070"/>
              <a:chExt cx="923636" cy="923636"/>
            </a:xfrm>
          </p:grpSpPr>
          <p:sp>
            <p:nvSpPr>
              <p:cNvPr id="27" name="Oval 26">
                <a:extLst>
                  <a:ext uri="{FF2B5EF4-FFF2-40B4-BE49-F238E27FC236}">
                    <a16:creationId xmlns:a16="http://schemas.microsoft.com/office/drawing/2014/main" id="{2BB541C1-25E1-6D59-67C5-EFD5A2BECDA7}"/>
                  </a:ext>
                </a:extLst>
              </p:cNvPr>
              <p:cNvSpPr/>
              <p:nvPr/>
            </p:nvSpPr>
            <p:spPr>
              <a:xfrm>
                <a:off x="6087616" y="1479070"/>
                <a:ext cx="923636" cy="923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5">
                <a:extLst>
                  <a:ext uri="{FF2B5EF4-FFF2-40B4-BE49-F238E27FC236}">
                    <a16:creationId xmlns:a16="http://schemas.microsoft.com/office/drawing/2014/main" id="{71DAABC9-20D8-CCF1-CA2D-97705F63418B}"/>
                  </a:ext>
                </a:extLst>
              </p:cNvPr>
              <p:cNvSpPr>
                <a:spLocks noEditPoints="1"/>
              </p:cNvSpPr>
              <p:nvPr/>
            </p:nvSpPr>
            <p:spPr bwMode="auto">
              <a:xfrm>
                <a:off x="6371876" y="1758508"/>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5" name="Rectangle 24">
              <a:extLst>
                <a:ext uri="{FF2B5EF4-FFF2-40B4-BE49-F238E27FC236}">
                  <a16:creationId xmlns:a16="http://schemas.microsoft.com/office/drawing/2014/main" id="{F8433EB2-D76F-75C3-6181-9A78E5D36E78}"/>
                </a:ext>
              </a:extLst>
            </p:cNvPr>
            <p:cNvSpPr/>
            <p:nvPr/>
          </p:nvSpPr>
          <p:spPr>
            <a:xfrm>
              <a:off x="2218152" y="2640783"/>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Overfitting problem </a:t>
              </a:r>
            </a:p>
          </p:txBody>
        </p:sp>
        <p:sp>
          <p:nvSpPr>
            <p:cNvPr id="26" name="Rectangle 25">
              <a:extLst>
                <a:ext uri="{FF2B5EF4-FFF2-40B4-BE49-F238E27FC236}">
                  <a16:creationId xmlns:a16="http://schemas.microsoft.com/office/drawing/2014/main" id="{1C414712-D419-63B8-AE1E-26EEAC33A99B}"/>
                </a:ext>
              </a:extLst>
            </p:cNvPr>
            <p:cNvSpPr/>
            <p:nvPr/>
          </p:nvSpPr>
          <p:spPr>
            <a:xfrm>
              <a:off x="2218151" y="2920953"/>
              <a:ext cx="3468526" cy="498406"/>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It gives us about 99% on the test data and around 100% on the train data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29" name="Group 28">
            <a:extLst>
              <a:ext uri="{FF2B5EF4-FFF2-40B4-BE49-F238E27FC236}">
                <a16:creationId xmlns:a16="http://schemas.microsoft.com/office/drawing/2014/main" id="{7AE13043-83A7-F058-3967-D392259C5292}"/>
              </a:ext>
            </a:extLst>
          </p:cNvPr>
          <p:cNvGrpSpPr/>
          <p:nvPr/>
        </p:nvGrpSpPr>
        <p:grpSpPr>
          <a:xfrm>
            <a:off x="6194309" y="1900436"/>
            <a:ext cx="4576061" cy="778576"/>
            <a:chOff x="1110617" y="3820483"/>
            <a:chExt cx="4576061" cy="778576"/>
          </a:xfrm>
        </p:grpSpPr>
        <p:grpSp>
          <p:nvGrpSpPr>
            <p:cNvPr id="30" name="Group 29">
              <a:extLst>
                <a:ext uri="{FF2B5EF4-FFF2-40B4-BE49-F238E27FC236}">
                  <a16:creationId xmlns:a16="http://schemas.microsoft.com/office/drawing/2014/main" id="{34DF489A-5D88-DE59-9650-C2105B962C80}"/>
                </a:ext>
              </a:extLst>
            </p:cNvPr>
            <p:cNvGrpSpPr/>
            <p:nvPr/>
          </p:nvGrpSpPr>
          <p:grpSpPr>
            <a:xfrm>
              <a:off x="1110617" y="3830700"/>
              <a:ext cx="763335" cy="763335"/>
              <a:chOff x="6087616" y="2687080"/>
              <a:chExt cx="923636" cy="923636"/>
            </a:xfrm>
          </p:grpSpPr>
          <p:sp>
            <p:nvSpPr>
              <p:cNvPr id="33" name="Oval 32">
                <a:extLst>
                  <a:ext uri="{FF2B5EF4-FFF2-40B4-BE49-F238E27FC236}">
                    <a16:creationId xmlns:a16="http://schemas.microsoft.com/office/drawing/2014/main" id="{A96BB70D-A2A7-7758-DE3F-DCE47DC870A4}"/>
                  </a:ext>
                </a:extLst>
              </p:cNvPr>
              <p:cNvSpPr/>
              <p:nvPr/>
            </p:nvSpPr>
            <p:spPr>
              <a:xfrm>
                <a:off x="6087616" y="2687080"/>
                <a:ext cx="923636" cy="92363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5">
                <a:extLst>
                  <a:ext uri="{FF2B5EF4-FFF2-40B4-BE49-F238E27FC236}">
                    <a16:creationId xmlns:a16="http://schemas.microsoft.com/office/drawing/2014/main" id="{680EF5A1-6611-B32E-6055-97C21E0412A6}"/>
                  </a:ext>
                </a:extLst>
              </p:cNvPr>
              <p:cNvSpPr>
                <a:spLocks noEditPoints="1"/>
              </p:cNvSpPr>
              <p:nvPr/>
            </p:nvSpPr>
            <p:spPr bwMode="auto">
              <a:xfrm>
                <a:off x="6371876" y="2941332"/>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1" name="Rectangle 30">
              <a:extLst>
                <a:ext uri="{FF2B5EF4-FFF2-40B4-BE49-F238E27FC236}">
                  <a16:creationId xmlns:a16="http://schemas.microsoft.com/office/drawing/2014/main" id="{0D7171B3-E550-91E2-5741-A3A45F51A973}"/>
                </a:ext>
              </a:extLst>
            </p:cNvPr>
            <p:cNvSpPr/>
            <p:nvPr/>
          </p:nvSpPr>
          <p:spPr>
            <a:xfrm>
              <a:off x="2218152" y="3820483"/>
              <a:ext cx="3468526" cy="353943"/>
            </a:xfrm>
            <a:prstGeom prst="rect">
              <a:avLst/>
            </a:prstGeom>
          </p:spPr>
          <p:txBody>
            <a:bodyPr wrap="square">
              <a:spAutoFit/>
            </a:bodyPr>
            <a:lstStyle/>
            <a:p>
              <a:r>
                <a:rPr lang="en-US" sz="1700" dirty="0">
                  <a:solidFill>
                    <a:schemeClr val="accent2"/>
                  </a:solidFill>
                  <a:latin typeface="Bell MT bold" panose="0203070306050A020303" pitchFamily="18" charset="0"/>
                  <a:ea typeface="Open Sans" panose="020B0606030504020204" pitchFamily="34" charset="0"/>
                  <a:cs typeface="Open Sans" panose="020B0606030504020204" pitchFamily="34" charset="0"/>
                </a:rPr>
                <a:t>Fast on training to get best result</a:t>
              </a:r>
            </a:p>
          </p:txBody>
        </p:sp>
        <p:sp>
          <p:nvSpPr>
            <p:cNvPr id="32" name="Rectangle 31">
              <a:extLst>
                <a:ext uri="{FF2B5EF4-FFF2-40B4-BE49-F238E27FC236}">
                  <a16:creationId xmlns:a16="http://schemas.microsoft.com/office/drawing/2014/main" id="{CC5238D1-7946-E2E8-B119-7353CCB73336}"/>
                </a:ext>
              </a:extLst>
            </p:cNvPr>
            <p:cNvSpPr/>
            <p:nvPr/>
          </p:nvSpPr>
          <p:spPr>
            <a:xfrm>
              <a:off x="2218151" y="4100653"/>
              <a:ext cx="3468526" cy="498406"/>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We just used 10 epochs to get this result of the model we don’t need more </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35" name="Group 34">
            <a:extLst>
              <a:ext uri="{FF2B5EF4-FFF2-40B4-BE49-F238E27FC236}">
                <a16:creationId xmlns:a16="http://schemas.microsoft.com/office/drawing/2014/main" id="{36D81D4D-B767-9BA2-96E3-91553CFE5433}"/>
              </a:ext>
            </a:extLst>
          </p:cNvPr>
          <p:cNvGrpSpPr/>
          <p:nvPr/>
        </p:nvGrpSpPr>
        <p:grpSpPr>
          <a:xfrm>
            <a:off x="6194309" y="3030371"/>
            <a:ext cx="5342371" cy="778576"/>
            <a:chOff x="1110617" y="5000183"/>
            <a:chExt cx="5342371" cy="778576"/>
          </a:xfrm>
        </p:grpSpPr>
        <p:grpSp>
          <p:nvGrpSpPr>
            <p:cNvPr id="36" name="Group 35">
              <a:extLst>
                <a:ext uri="{FF2B5EF4-FFF2-40B4-BE49-F238E27FC236}">
                  <a16:creationId xmlns:a16="http://schemas.microsoft.com/office/drawing/2014/main" id="{DAB51A23-9A7B-7941-EDB9-91FB79F5A230}"/>
                </a:ext>
              </a:extLst>
            </p:cNvPr>
            <p:cNvGrpSpPr/>
            <p:nvPr/>
          </p:nvGrpSpPr>
          <p:grpSpPr>
            <a:xfrm>
              <a:off x="1110617" y="5010400"/>
              <a:ext cx="763335" cy="763335"/>
              <a:chOff x="6087616" y="3895090"/>
              <a:chExt cx="923636" cy="923636"/>
            </a:xfrm>
          </p:grpSpPr>
          <p:sp>
            <p:nvSpPr>
              <p:cNvPr id="39" name="Oval 38">
                <a:extLst>
                  <a:ext uri="{FF2B5EF4-FFF2-40B4-BE49-F238E27FC236}">
                    <a16:creationId xmlns:a16="http://schemas.microsoft.com/office/drawing/2014/main" id="{F23E21D2-9F86-D96E-1CAB-E8316920D81A}"/>
                  </a:ext>
                </a:extLst>
              </p:cNvPr>
              <p:cNvSpPr/>
              <p:nvPr/>
            </p:nvSpPr>
            <p:spPr>
              <a:xfrm>
                <a:off x="6087616" y="3895090"/>
                <a:ext cx="923636" cy="923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5">
                <a:extLst>
                  <a:ext uri="{FF2B5EF4-FFF2-40B4-BE49-F238E27FC236}">
                    <a16:creationId xmlns:a16="http://schemas.microsoft.com/office/drawing/2014/main" id="{D6AF4973-DCF7-93DC-3CB8-F3690D78E551}"/>
                  </a:ext>
                </a:extLst>
              </p:cNvPr>
              <p:cNvSpPr>
                <a:spLocks noEditPoints="1"/>
              </p:cNvSpPr>
              <p:nvPr/>
            </p:nvSpPr>
            <p:spPr bwMode="auto">
              <a:xfrm>
                <a:off x="6371876" y="4173500"/>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7" name="Rectangle 36">
              <a:extLst>
                <a:ext uri="{FF2B5EF4-FFF2-40B4-BE49-F238E27FC236}">
                  <a16:creationId xmlns:a16="http://schemas.microsoft.com/office/drawing/2014/main" id="{DE26F052-FABD-AAA3-BF57-4C19D683F4CF}"/>
                </a:ext>
              </a:extLst>
            </p:cNvPr>
            <p:cNvSpPr/>
            <p:nvPr/>
          </p:nvSpPr>
          <p:spPr>
            <a:xfrm>
              <a:off x="2218152" y="5000183"/>
              <a:ext cx="423483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Not Generalized to predict new data</a:t>
              </a:r>
            </a:p>
          </p:txBody>
        </p:sp>
        <p:sp>
          <p:nvSpPr>
            <p:cNvPr id="38" name="Rectangle 37">
              <a:extLst>
                <a:ext uri="{FF2B5EF4-FFF2-40B4-BE49-F238E27FC236}">
                  <a16:creationId xmlns:a16="http://schemas.microsoft.com/office/drawing/2014/main" id="{8972DBE1-EE88-2B5E-C9B3-1FD44EACF42D}"/>
                </a:ext>
              </a:extLst>
            </p:cNvPr>
            <p:cNvSpPr/>
            <p:nvPr/>
          </p:nvSpPr>
          <p:spPr>
            <a:xfrm>
              <a:off x="2218151" y="5280353"/>
              <a:ext cx="3468526" cy="498406"/>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When we tried the same photo but with less quality we found that the model gives us bad results</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
        <p:nvSpPr>
          <p:cNvPr id="41" name="Cross 40">
            <a:extLst>
              <a:ext uri="{FF2B5EF4-FFF2-40B4-BE49-F238E27FC236}">
                <a16:creationId xmlns:a16="http://schemas.microsoft.com/office/drawing/2014/main" id="{C80574F1-424D-8BA3-3913-B56977B6EF47}"/>
              </a:ext>
            </a:extLst>
          </p:cNvPr>
          <p:cNvSpPr/>
          <p:nvPr/>
        </p:nvSpPr>
        <p:spPr>
          <a:xfrm rot="2813673">
            <a:off x="6220853" y="843231"/>
            <a:ext cx="702105" cy="714533"/>
          </a:xfrm>
          <a:prstGeom prst="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a:extLst>
              <a:ext uri="{FF2B5EF4-FFF2-40B4-BE49-F238E27FC236}">
                <a16:creationId xmlns:a16="http://schemas.microsoft.com/office/drawing/2014/main" id="{012B5AE9-370F-F1D1-99BB-9B6092AC3DF3}"/>
              </a:ext>
            </a:extLst>
          </p:cNvPr>
          <p:cNvSpPr/>
          <p:nvPr/>
        </p:nvSpPr>
        <p:spPr>
          <a:xfrm rot="2813673">
            <a:off x="6245675" y="3027284"/>
            <a:ext cx="702105" cy="714533"/>
          </a:xfrm>
          <a:prstGeom prst="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912B3E8-D75A-AA66-AA50-704C41D4E078}"/>
              </a:ext>
            </a:extLst>
          </p:cNvPr>
          <p:cNvSpPr txBox="1"/>
          <p:nvPr/>
        </p:nvSpPr>
        <p:spPr>
          <a:xfrm>
            <a:off x="417011" y="3967753"/>
            <a:ext cx="11211772" cy="1827103"/>
          </a:xfrm>
          <a:prstGeom prst="rect">
            <a:avLst/>
          </a:prstGeom>
          <a:noFill/>
        </p:spPr>
        <p:txBody>
          <a:bodyPr wrap="square">
            <a:spAutoFit/>
          </a:bodyPr>
          <a:lstStyle/>
          <a:p>
            <a:pPr>
              <a:lnSpc>
                <a:spcPts val="4500"/>
              </a:lnSpc>
            </a:pPr>
            <a:r>
              <a:rPr lang="en-US" sz="3200" dirty="0">
                <a:solidFill>
                  <a:schemeClr val="tx2"/>
                </a:solidFill>
                <a:latin typeface="Bell MT" panose="02020503060305020303" pitchFamily="18" charset="0"/>
                <a:ea typeface="Open Sans" panose="020B0606030504020204" pitchFamily="34" charset="0"/>
                <a:cs typeface="Open Sans" panose="020B0606030504020204" pitchFamily="34" charset="0"/>
              </a:rPr>
              <a:t>Note: results in the two version was likely to be the same but when we tried version less than b4 we found that it gives us wrong predictions</a:t>
            </a:r>
            <a:endParaRPr lang="en-US" sz="32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pic>
        <p:nvPicPr>
          <p:cNvPr id="73" name="Picture 72" descr="A green square with a white phone in the center&#10;&#10;Description automatically generated">
            <a:extLst>
              <a:ext uri="{FF2B5EF4-FFF2-40B4-BE49-F238E27FC236}">
                <a16:creationId xmlns:a16="http://schemas.microsoft.com/office/drawing/2014/main" id="{20D751B3-DF06-8797-4269-B78DEB151EF8}"/>
              </a:ext>
            </a:extLst>
          </p:cNvPr>
          <p:cNvPicPr>
            <a:picLocks noChangeAspect="1"/>
          </p:cNvPicPr>
          <p:nvPr/>
        </p:nvPicPr>
        <p:blipFill>
          <a:blip r:embed="rId2"/>
          <a:stretch>
            <a:fillRect/>
          </a:stretch>
        </p:blipFill>
        <p:spPr>
          <a:xfrm>
            <a:off x="3489118" y="1956166"/>
            <a:ext cx="4832074" cy="4832074"/>
          </a:xfrm>
          <a:prstGeom prst="rect">
            <a:avLst/>
          </a:prstGeom>
        </p:spPr>
      </p:pic>
      <p:sp>
        <p:nvSpPr>
          <p:cNvPr id="74" name="TextBox 73">
            <a:extLst>
              <a:ext uri="{FF2B5EF4-FFF2-40B4-BE49-F238E27FC236}">
                <a16:creationId xmlns:a16="http://schemas.microsoft.com/office/drawing/2014/main" id="{F2332D7B-5539-E35F-05DD-D82526541678}"/>
              </a:ext>
            </a:extLst>
          </p:cNvPr>
          <p:cNvSpPr txBox="1"/>
          <p:nvPr/>
        </p:nvSpPr>
        <p:spPr>
          <a:xfrm>
            <a:off x="540144" y="1534251"/>
            <a:ext cx="11308330" cy="672941"/>
          </a:xfrm>
          <a:prstGeom prst="rect">
            <a:avLst/>
          </a:prstGeom>
          <a:solidFill>
            <a:srgbClr val="2AB318"/>
          </a:solidFill>
        </p:spPr>
        <p:txBody>
          <a:bodyPr wrap="square">
            <a:spAutoFit/>
          </a:bodyPr>
          <a:lstStyle/>
          <a:p>
            <a:pPr algn="ctr">
              <a:lnSpc>
                <a:spcPts val="4500"/>
              </a:lnSpc>
            </a:pPr>
            <a:r>
              <a:rPr lang="en-US" sz="4000" b="1" dirty="0">
                <a:solidFill>
                  <a:schemeClr val="tx2"/>
                </a:solidFill>
                <a:latin typeface="Bell MT" panose="02020503060305020303" pitchFamily="18" charset="0"/>
                <a:ea typeface="Open Sans" panose="020B0606030504020204" pitchFamily="34" charset="0"/>
                <a:cs typeface="Open Sans" panose="020B0606030504020204" pitchFamily="34" charset="0"/>
              </a:rPr>
              <a:t>What’s app trick !!</a:t>
            </a:r>
            <a:endParaRPr lang="en-US" sz="4000" b="1"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9E38731F-376D-0BE5-C8FC-4F0B3BC91432}"/>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24 </a:t>
            </a:r>
            <a:r>
              <a:rPr lang="en-US" b="1" dirty="0"/>
              <a:t>of 39  </a:t>
            </a:r>
          </a:p>
        </p:txBody>
      </p:sp>
    </p:spTree>
    <p:extLst>
      <p:ext uri="{BB962C8B-B14F-4D97-AF65-F5344CB8AC3E}">
        <p14:creationId xmlns:p14="http://schemas.microsoft.com/office/powerpoint/2010/main" val="39971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circle(in)">
                                      <p:cBhvr>
                                        <p:cTn id="7" dur="2000"/>
                                        <p:tgtEl>
                                          <p:spTgt spid="74"/>
                                        </p:tgtEl>
                                      </p:cBhvr>
                                    </p:animEffect>
                                  </p:childTnLst>
                                </p:cTn>
                              </p:par>
                              <p:par>
                                <p:cTn id="8" presetID="2" presetClass="entr" presetSubtype="4"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 calcmode="lin" valueType="num">
                                      <p:cBhvr additive="base">
                                        <p:cTn id="10" dur="500" fill="hold"/>
                                        <p:tgtEl>
                                          <p:spTgt spid="73"/>
                                        </p:tgtEl>
                                        <p:attrNameLst>
                                          <p:attrName>ppt_x</p:attrName>
                                        </p:attrNameLst>
                                      </p:cBhvr>
                                      <p:tavLst>
                                        <p:tav tm="0">
                                          <p:val>
                                            <p:strVal val="#ppt_x"/>
                                          </p:val>
                                        </p:tav>
                                        <p:tav tm="100000">
                                          <p:val>
                                            <p:strVal val="#ppt_x"/>
                                          </p:val>
                                        </p:tav>
                                      </p:tavLst>
                                    </p:anim>
                                    <p:anim calcmode="lin" valueType="num">
                                      <p:cBhvr additive="base">
                                        <p:cTn id="11"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1420363" y="3089581"/>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450007-E453-2F8E-E88D-4E8F062D54E5}"/>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Results</a:t>
            </a:r>
          </a:p>
        </p:txBody>
      </p:sp>
      <p:sp>
        <p:nvSpPr>
          <p:cNvPr id="4" name="TextBox 5">
            <a:extLst>
              <a:ext uri="{FF2B5EF4-FFF2-40B4-BE49-F238E27FC236}">
                <a16:creationId xmlns:a16="http://schemas.microsoft.com/office/drawing/2014/main" id="{CF4947D0-5729-A444-FF20-B4BFCDC7008B}"/>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Results of the models </a:t>
            </a:r>
          </a:p>
        </p:txBody>
      </p:sp>
      <p:sp>
        <p:nvSpPr>
          <p:cNvPr id="5" name="Freeform 4">
            <a:extLst>
              <a:ext uri="{FF2B5EF4-FFF2-40B4-BE49-F238E27FC236}">
                <a16:creationId xmlns:a16="http://schemas.microsoft.com/office/drawing/2014/main" id="{982B5646-41D5-D5C5-C861-6BFAE4DD33E9}"/>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95">
            <a:extLst>
              <a:ext uri="{FF2B5EF4-FFF2-40B4-BE49-F238E27FC236}">
                <a16:creationId xmlns:a16="http://schemas.microsoft.com/office/drawing/2014/main" id="{800B5FC6-CC88-1D6A-9F9E-3FD4766385F8}"/>
              </a:ext>
            </a:extLst>
          </p:cNvPr>
          <p:cNvSpPr>
            <a:spLocks/>
          </p:cNvSpPr>
          <p:nvPr/>
        </p:nvSpPr>
        <p:spPr bwMode="auto">
          <a:xfrm rot="3391105">
            <a:off x="2626707" y="1679529"/>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5">
            <a:extLst>
              <a:ext uri="{FF2B5EF4-FFF2-40B4-BE49-F238E27FC236}">
                <a16:creationId xmlns:a16="http://schemas.microsoft.com/office/drawing/2014/main" id="{E3BC110F-0B92-7456-900E-D0F512898D1E}"/>
              </a:ext>
            </a:extLst>
          </p:cNvPr>
          <p:cNvSpPr txBox="1"/>
          <p:nvPr/>
        </p:nvSpPr>
        <p:spPr>
          <a:xfrm>
            <a:off x="3013374" y="1683314"/>
            <a:ext cx="9006991" cy="492443"/>
          </a:xfrm>
          <a:prstGeom prst="rect">
            <a:avLst/>
          </a:prstGeom>
        </p:spPr>
        <p:txBody>
          <a:bodyPr wrap="square" lIns="0" tIns="0" rIns="0" bIns="0" rtlCol="0" anchor="t">
            <a:spAutoFit/>
          </a:bodyPr>
          <a:lstStyle/>
          <a:p>
            <a:r>
              <a:rPr lang="en-US" sz="1600" dirty="0">
                <a:latin typeface="Caladea Bold"/>
              </a:rPr>
              <a:t>After we trained the three models, we found out that the best model is efficient net version B4 this gives us around 98.1 accuracy</a:t>
            </a:r>
          </a:p>
        </p:txBody>
      </p:sp>
      <p:pic>
        <p:nvPicPr>
          <p:cNvPr id="14" name="Picture 13" descr="A table with numbers and letters&#10;&#10;Description automatically generated">
            <a:extLst>
              <a:ext uri="{FF2B5EF4-FFF2-40B4-BE49-F238E27FC236}">
                <a16:creationId xmlns:a16="http://schemas.microsoft.com/office/drawing/2014/main" id="{9A580A89-7669-4B9D-1CFA-61506E54C006}"/>
              </a:ext>
            </a:extLst>
          </p:cNvPr>
          <p:cNvPicPr>
            <a:picLocks noChangeAspect="1"/>
          </p:cNvPicPr>
          <p:nvPr/>
        </p:nvPicPr>
        <p:blipFill rotWithShape="1">
          <a:blip r:embed="rId4"/>
          <a:srcRect l="2080" t="33569" r="2462" b="33816"/>
          <a:stretch/>
        </p:blipFill>
        <p:spPr>
          <a:xfrm>
            <a:off x="6096000" y="3600123"/>
            <a:ext cx="4545099" cy="2196545"/>
          </a:xfrm>
          <a:prstGeom prst="rect">
            <a:avLst/>
          </a:prstGeom>
        </p:spPr>
      </p:pic>
      <p:pic>
        <p:nvPicPr>
          <p:cNvPr id="15" name="Picture 14" descr="A blue squares with white numbers&#10;&#10;Description automatically generated">
            <a:extLst>
              <a:ext uri="{FF2B5EF4-FFF2-40B4-BE49-F238E27FC236}">
                <a16:creationId xmlns:a16="http://schemas.microsoft.com/office/drawing/2014/main" id="{9B19709F-270A-565E-C6BD-0DE6AD78D86B}"/>
              </a:ext>
            </a:extLst>
          </p:cNvPr>
          <p:cNvPicPr>
            <a:picLocks noChangeAspect="1"/>
          </p:cNvPicPr>
          <p:nvPr/>
        </p:nvPicPr>
        <p:blipFill>
          <a:blip r:embed="rId5"/>
          <a:stretch>
            <a:fillRect/>
          </a:stretch>
        </p:blipFill>
        <p:spPr>
          <a:xfrm>
            <a:off x="736508" y="484332"/>
            <a:ext cx="4754889" cy="3776479"/>
          </a:xfrm>
          <a:prstGeom prst="rect">
            <a:avLst/>
          </a:prstGeom>
        </p:spPr>
      </p:pic>
      <p:pic>
        <p:nvPicPr>
          <p:cNvPr id="17" name="Picture 16" descr="A blue squares with white numbers&#10;&#10;Description automatically generated">
            <a:extLst>
              <a:ext uri="{FF2B5EF4-FFF2-40B4-BE49-F238E27FC236}">
                <a16:creationId xmlns:a16="http://schemas.microsoft.com/office/drawing/2014/main" id="{BE196363-ED50-9937-EEA0-131CA4B73F4A}"/>
              </a:ext>
            </a:extLst>
          </p:cNvPr>
          <p:cNvPicPr>
            <a:picLocks noChangeAspect="1"/>
          </p:cNvPicPr>
          <p:nvPr/>
        </p:nvPicPr>
        <p:blipFill>
          <a:blip r:embed="rId6"/>
          <a:stretch>
            <a:fillRect/>
          </a:stretch>
        </p:blipFill>
        <p:spPr>
          <a:xfrm>
            <a:off x="1815107" y="847646"/>
            <a:ext cx="4754889" cy="3776479"/>
          </a:xfrm>
          <a:prstGeom prst="rect">
            <a:avLst/>
          </a:prstGeom>
        </p:spPr>
      </p:pic>
      <p:sp>
        <p:nvSpPr>
          <p:cNvPr id="20" name="TextBox 5">
            <a:extLst>
              <a:ext uri="{FF2B5EF4-FFF2-40B4-BE49-F238E27FC236}">
                <a16:creationId xmlns:a16="http://schemas.microsoft.com/office/drawing/2014/main" id="{2BDFA44A-1F40-8388-3A6A-6CE236BDE8DD}"/>
              </a:ext>
            </a:extLst>
          </p:cNvPr>
          <p:cNvSpPr txBox="1"/>
          <p:nvPr/>
        </p:nvSpPr>
        <p:spPr>
          <a:xfrm>
            <a:off x="3285265" y="667702"/>
            <a:ext cx="700056" cy="246221"/>
          </a:xfrm>
          <a:prstGeom prst="rect">
            <a:avLst/>
          </a:prstGeom>
        </p:spPr>
        <p:txBody>
          <a:bodyPr wrap="square" lIns="0" tIns="0" rIns="0" bIns="0" rtlCol="0" anchor="t">
            <a:spAutoFit/>
          </a:bodyPr>
          <a:lstStyle/>
          <a:p>
            <a:r>
              <a:rPr lang="en-US" sz="1600" b="1" dirty="0">
                <a:latin typeface="Caladea Bold"/>
              </a:rPr>
              <a:t>VGG16</a:t>
            </a:r>
          </a:p>
        </p:txBody>
      </p:sp>
      <p:sp>
        <p:nvSpPr>
          <p:cNvPr id="21" name="TextBox 5">
            <a:extLst>
              <a:ext uri="{FF2B5EF4-FFF2-40B4-BE49-F238E27FC236}">
                <a16:creationId xmlns:a16="http://schemas.microsoft.com/office/drawing/2014/main" id="{1F599E10-DFBF-7F0A-5775-552E3005529E}"/>
              </a:ext>
            </a:extLst>
          </p:cNvPr>
          <p:cNvSpPr txBox="1"/>
          <p:nvPr/>
        </p:nvSpPr>
        <p:spPr>
          <a:xfrm>
            <a:off x="4609798" y="1083589"/>
            <a:ext cx="881599" cy="246221"/>
          </a:xfrm>
          <a:prstGeom prst="rect">
            <a:avLst/>
          </a:prstGeom>
        </p:spPr>
        <p:txBody>
          <a:bodyPr wrap="square" lIns="0" tIns="0" rIns="0" bIns="0" rtlCol="0" anchor="t">
            <a:spAutoFit/>
          </a:bodyPr>
          <a:lstStyle/>
          <a:p>
            <a:r>
              <a:rPr lang="en-US" sz="1600" b="1" dirty="0">
                <a:latin typeface="Caladea Bold"/>
              </a:rPr>
              <a:t>resnet50</a:t>
            </a:r>
          </a:p>
        </p:txBody>
      </p:sp>
      <p:pic>
        <p:nvPicPr>
          <p:cNvPr id="23" name="Picture 22" descr="A blue squares with white numbers&#10;&#10;Description automatically generated">
            <a:extLst>
              <a:ext uri="{FF2B5EF4-FFF2-40B4-BE49-F238E27FC236}">
                <a16:creationId xmlns:a16="http://schemas.microsoft.com/office/drawing/2014/main" id="{EE3A6FF8-8E77-95CB-4412-D69B89114275}"/>
              </a:ext>
            </a:extLst>
          </p:cNvPr>
          <p:cNvPicPr>
            <a:picLocks noChangeAspect="1"/>
          </p:cNvPicPr>
          <p:nvPr/>
        </p:nvPicPr>
        <p:blipFill>
          <a:blip r:embed="rId7"/>
          <a:stretch>
            <a:fillRect/>
          </a:stretch>
        </p:blipFill>
        <p:spPr>
          <a:xfrm>
            <a:off x="2001330" y="878495"/>
            <a:ext cx="4754889" cy="3776479"/>
          </a:xfrm>
          <a:prstGeom prst="rect">
            <a:avLst/>
          </a:prstGeom>
        </p:spPr>
      </p:pic>
      <p:sp>
        <p:nvSpPr>
          <p:cNvPr id="24" name="TextBox 5">
            <a:extLst>
              <a:ext uri="{FF2B5EF4-FFF2-40B4-BE49-F238E27FC236}">
                <a16:creationId xmlns:a16="http://schemas.microsoft.com/office/drawing/2014/main" id="{38F9B5FF-C0B5-E330-F9C2-68D88F736CB0}"/>
              </a:ext>
            </a:extLst>
          </p:cNvPr>
          <p:cNvSpPr txBox="1"/>
          <p:nvPr/>
        </p:nvSpPr>
        <p:spPr>
          <a:xfrm>
            <a:off x="5050597" y="1360883"/>
            <a:ext cx="1621805" cy="246221"/>
          </a:xfrm>
          <a:prstGeom prst="rect">
            <a:avLst/>
          </a:prstGeom>
        </p:spPr>
        <p:txBody>
          <a:bodyPr wrap="square" lIns="0" tIns="0" rIns="0" bIns="0" rtlCol="0" anchor="t">
            <a:spAutoFit/>
          </a:bodyPr>
          <a:lstStyle/>
          <a:p>
            <a:r>
              <a:rPr lang="en-US" sz="1600" b="1" dirty="0">
                <a:latin typeface="Caladea Bold"/>
              </a:rPr>
              <a:t>Enet b4</a:t>
            </a:r>
          </a:p>
        </p:txBody>
      </p:sp>
      <p:pic>
        <p:nvPicPr>
          <p:cNvPr id="26" name="Picture 25" descr="A screenshot of a computer screen&#10;&#10;Description automatically generated">
            <a:extLst>
              <a:ext uri="{FF2B5EF4-FFF2-40B4-BE49-F238E27FC236}">
                <a16:creationId xmlns:a16="http://schemas.microsoft.com/office/drawing/2014/main" id="{F8DF37D4-8EDE-8EE2-F547-F7A85C92ED00}"/>
              </a:ext>
            </a:extLst>
          </p:cNvPr>
          <p:cNvPicPr>
            <a:picLocks noChangeAspect="1"/>
          </p:cNvPicPr>
          <p:nvPr/>
        </p:nvPicPr>
        <p:blipFill>
          <a:blip r:embed="rId8"/>
          <a:stretch>
            <a:fillRect/>
          </a:stretch>
        </p:blipFill>
        <p:spPr>
          <a:xfrm>
            <a:off x="7593187" y="1626652"/>
            <a:ext cx="4267796" cy="1657581"/>
          </a:xfrm>
          <a:prstGeom prst="rect">
            <a:avLst/>
          </a:prstGeom>
        </p:spPr>
      </p:pic>
      <p:pic>
        <p:nvPicPr>
          <p:cNvPr id="28" name="Picture 27" descr="A screenshot of a computer screen&#10;&#10;Description automatically generated">
            <a:extLst>
              <a:ext uri="{FF2B5EF4-FFF2-40B4-BE49-F238E27FC236}">
                <a16:creationId xmlns:a16="http://schemas.microsoft.com/office/drawing/2014/main" id="{B2019916-6730-B0F2-23A9-D8517748F588}"/>
              </a:ext>
            </a:extLst>
          </p:cNvPr>
          <p:cNvPicPr>
            <a:picLocks noChangeAspect="1"/>
          </p:cNvPicPr>
          <p:nvPr/>
        </p:nvPicPr>
        <p:blipFill>
          <a:blip r:embed="rId9"/>
          <a:stretch>
            <a:fillRect/>
          </a:stretch>
        </p:blipFill>
        <p:spPr>
          <a:xfrm>
            <a:off x="7593187" y="5286156"/>
            <a:ext cx="4267796" cy="1571844"/>
          </a:xfrm>
          <a:prstGeom prst="rect">
            <a:avLst/>
          </a:prstGeom>
        </p:spPr>
      </p:pic>
      <p:pic>
        <p:nvPicPr>
          <p:cNvPr id="30" name="Picture 29" descr="A screenshot of a computer screen&#10;&#10;Description automatically generated">
            <a:extLst>
              <a:ext uri="{FF2B5EF4-FFF2-40B4-BE49-F238E27FC236}">
                <a16:creationId xmlns:a16="http://schemas.microsoft.com/office/drawing/2014/main" id="{9D0A0BC8-83BD-A26A-3522-EC70DDDFAA95}"/>
              </a:ext>
            </a:extLst>
          </p:cNvPr>
          <p:cNvPicPr>
            <a:picLocks noChangeAspect="1"/>
          </p:cNvPicPr>
          <p:nvPr/>
        </p:nvPicPr>
        <p:blipFill>
          <a:blip r:embed="rId10"/>
          <a:stretch>
            <a:fillRect/>
          </a:stretch>
        </p:blipFill>
        <p:spPr>
          <a:xfrm>
            <a:off x="7593187" y="3520241"/>
            <a:ext cx="4267796" cy="1562318"/>
          </a:xfrm>
          <a:prstGeom prst="rect">
            <a:avLst/>
          </a:prstGeom>
        </p:spPr>
      </p:pic>
      <p:sp>
        <p:nvSpPr>
          <p:cNvPr id="31" name="TextBox 5">
            <a:extLst>
              <a:ext uri="{FF2B5EF4-FFF2-40B4-BE49-F238E27FC236}">
                <a16:creationId xmlns:a16="http://schemas.microsoft.com/office/drawing/2014/main" id="{9B97BB3C-64C9-68A3-B7CF-4E6C426B3907}"/>
              </a:ext>
            </a:extLst>
          </p:cNvPr>
          <p:cNvSpPr txBox="1"/>
          <p:nvPr/>
        </p:nvSpPr>
        <p:spPr>
          <a:xfrm>
            <a:off x="9364687" y="1343743"/>
            <a:ext cx="700056" cy="246221"/>
          </a:xfrm>
          <a:prstGeom prst="rect">
            <a:avLst/>
          </a:prstGeom>
        </p:spPr>
        <p:txBody>
          <a:bodyPr wrap="square" lIns="0" tIns="0" rIns="0" bIns="0" rtlCol="0" anchor="t">
            <a:spAutoFit/>
          </a:bodyPr>
          <a:lstStyle/>
          <a:p>
            <a:r>
              <a:rPr lang="en-US" sz="1600" b="1" dirty="0">
                <a:latin typeface="Caladea Bold"/>
              </a:rPr>
              <a:t>VGG16</a:t>
            </a:r>
          </a:p>
        </p:txBody>
      </p:sp>
      <p:sp>
        <p:nvSpPr>
          <p:cNvPr id="32" name="TextBox 5">
            <a:extLst>
              <a:ext uri="{FF2B5EF4-FFF2-40B4-BE49-F238E27FC236}">
                <a16:creationId xmlns:a16="http://schemas.microsoft.com/office/drawing/2014/main" id="{B9A103BE-BAE9-4A1C-4A2A-52F23FBEFE5B}"/>
              </a:ext>
            </a:extLst>
          </p:cNvPr>
          <p:cNvSpPr txBox="1"/>
          <p:nvPr/>
        </p:nvSpPr>
        <p:spPr>
          <a:xfrm>
            <a:off x="9364687" y="3252103"/>
            <a:ext cx="881599" cy="246221"/>
          </a:xfrm>
          <a:prstGeom prst="rect">
            <a:avLst/>
          </a:prstGeom>
        </p:spPr>
        <p:txBody>
          <a:bodyPr wrap="square" lIns="0" tIns="0" rIns="0" bIns="0" rtlCol="0" anchor="t">
            <a:spAutoFit/>
          </a:bodyPr>
          <a:lstStyle/>
          <a:p>
            <a:r>
              <a:rPr lang="en-US" sz="1600" b="1" dirty="0">
                <a:latin typeface="Caladea Bold"/>
              </a:rPr>
              <a:t>resnet50</a:t>
            </a:r>
          </a:p>
        </p:txBody>
      </p:sp>
      <p:sp>
        <p:nvSpPr>
          <p:cNvPr id="33" name="TextBox 5">
            <a:extLst>
              <a:ext uri="{FF2B5EF4-FFF2-40B4-BE49-F238E27FC236}">
                <a16:creationId xmlns:a16="http://schemas.microsoft.com/office/drawing/2014/main" id="{957DDDFE-0236-8276-87F9-1A64A2B3E9A9}"/>
              </a:ext>
            </a:extLst>
          </p:cNvPr>
          <p:cNvSpPr txBox="1"/>
          <p:nvPr/>
        </p:nvSpPr>
        <p:spPr>
          <a:xfrm>
            <a:off x="9481470" y="5031034"/>
            <a:ext cx="1621805" cy="246221"/>
          </a:xfrm>
          <a:prstGeom prst="rect">
            <a:avLst/>
          </a:prstGeom>
        </p:spPr>
        <p:txBody>
          <a:bodyPr wrap="square" lIns="0" tIns="0" rIns="0" bIns="0" rtlCol="0" anchor="t">
            <a:spAutoFit/>
          </a:bodyPr>
          <a:lstStyle/>
          <a:p>
            <a:r>
              <a:rPr lang="en-US" sz="1600" b="1" dirty="0">
                <a:latin typeface="Caladea Bold"/>
              </a:rPr>
              <a:t>Enet b4</a:t>
            </a:r>
          </a:p>
        </p:txBody>
      </p:sp>
      <p:sp>
        <p:nvSpPr>
          <p:cNvPr id="9" name="TextBox 8">
            <a:extLst>
              <a:ext uri="{FF2B5EF4-FFF2-40B4-BE49-F238E27FC236}">
                <a16:creationId xmlns:a16="http://schemas.microsoft.com/office/drawing/2014/main" id="{FDB04B65-1ABC-6C72-39D7-6C33AFB96ADC}"/>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25 </a:t>
            </a:r>
            <a:r>
              <a:rPr lang="en-US" b="1" dirty="0"/>
              <a:t>of 39  </a:t>
            </a:r>
          </a:p>
        </p:txBody>
      </p:sp>
    </p:spTree>
    <p:extLst>
      <p:ext uri="{BB962C8B-B14F-4D97-AF65-F5344CB8AC3E}">
        <p14:creationId xmlns:p14="http://schemas.microsoft.com/office/powerpoint/2010/main" val="19353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anim calcmode="lin" valueType="num">
                                      <p:cBhvr>
                                        <p:cTn id="10" dur="1000" fill="hold"/>
                                        <p:tgtEl>
                                          <p:spTgt spid="15"/>
                                        </p:tgtEl>
                                        <p:attrNameLst>
                                          <p:attrName>ppt_x</p:attrName>
                                        </p:attrNameLst>
                                      </p:cBhvr>
                                      <p:tavLst>
                                        <p:tav tm="0">
                                          <p:val>
                                            <p:strVal val="#ppt_x"/>
                                          </p:val>
                                        </p:tav>
                                        <p:tav tm="100000">
                                          <p:val>
                                            <p:strVal val="#ppt_x"/>
                                          </p:val>
                                        </p:tav>
                                      </p:tavLst>
                                    </p:anim>
                                    <p:anim calcmode="lin" valueType="num">
                                      <p:cBhvr>
                                        <p:cTn id="1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par>
                                <p:cTn id="16" presetID="42"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31" grpId="0"/>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Comparison of paper one and our model</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10" name="Picture 9">
            <a:extLst>
              <a:ext uri="{FF2B5EF4-FFF2-40B4-BE49-F238E27FC236}">
                <a16:creationId xmlns:a16="http://schemas.microsoft.com/office/drawing/2014/main" id="{F106D52B-4CD4-17C1-71D5-D1E67DC4F7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475" b="34669"/>
          <a:stretch/>
        </p:blipFill>
        <p:spPr bwMode="auto">
          <a:xfrm>
            <a:off x="1779718" y="1317351"/>
            <a:ext cx="8875707" cy="3875456"/>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23FDA143-8459-E6FB-76D0-9D4505F7B4AF}"/>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26 </a:t>
            </a:r>
            <a:r>
              <a:rPr lang="en-US" b="1" dirty="0"/>
              <a:t>of 39  </a:t>
            </a:r>
          </a:p>
        </p:txBody>
      </p:sp>
      <p:sp>
        <p:nvSpPr>
          <p:cNvPr id="11" name="TextBox 10">
            <a:extLst>
              <a:ext uri="{FF2B5EF4-FFF2-40B4-BE49-F238E27FC236}">
                <a16:creationId xmlns:a16="http://schemas.microsoft.com/office/drawing/2014/main" id="{211C28FD-AB6D-9E1A-605F-C84C0E37A5EF}"/>
              </a:ext>
            </a:extLst>
          </p:cNvPr>
          <p:cNvSpPr txBox="1"/>
          <p:nvPr/>
        </p:nvSpPr>
        <p:spPr>
          <a:xfrm>
            <a:off x="178291" y="72259"/>
            <a:ext cx="8279909"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Results</a:t>
            </a:r>
          </a:p>
        </p:txBody>
      </p:sp>
    </p:spTree>
    <p:extLst>
      <p:ext uri="{BB962C8B-B14F-4D97-AF65-F5344CB8AC3E}">
        <p14:creationId xmlns:p14="http://schemas.microsoft.com/office/powerpoint/2010/main" val="3877961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Comparison of paper two and our model</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4" name="TextBox 13">
            <a:extLst>
              <a:ext uri="{FF2B5EF4-FFF2-40B4-BE49-F238E27FC236}">
                <a16:creationId xmlns:a16="http://schemas.microsoft.com/office/drawing/2014/main" id="{23FDA143-8459-E6FB-76D0-9D4505F7B4AF}"/>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27 </a:t>
            </a:r>
            <a:r>
              <a:rPr lang="en-US" b="1" dirty="0"/>
              <a:t>of 39  </a:t>
            </a:r>
          </a:p>
        </p:txBody>
      </p:sp>
      <p:pic>
        <p:nvPicPr>
          <p:cNvPr id="2" name="Picture 1" descr="A picture containing text, screenshot, font, number&#10;&#10;Description automatically generated">
            <a:extLst>
              <a:ext uri="{FF2B5EF4-FFF2-40B4-BE49-F238E27FC236}">
                <a16:creationId xmlns:a16="http://schemas.microsoft.com/office/drawing/2014/main" id="{996DC9B5-6867-35DF-EDD8-765E401BBF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25" t="2846" r="2536" b="58861"/>
          <a:stretch/>
        </p:blipFill>
        <p:spPr bwMode="auto">
          <a:xfrm>
            <a:off x="3333750" y="1160511"/>
            <a:ext cx="7226124" cy="4135938"/>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87F4699A-6248-C7C5-4540-FB5A71008D0A}"/>
              </a:ext>
            </a:extLst>
          </p:cNvPr>
          <p:cNvSpPr txBox="1"/>
          <p:nvPr/>
        </p:nvSpPr>
        <p:spPr>
          <a:xfrm>
            <a:off x="178291" y="72259"/>
            <a:ext cx="8279909" cy="661720"/>
          </a:xfrm>
          <a:prstGeom prst="rect">
            <a:avLst/>
          </a:prstGeom>
          <a:noFill/>
        </p:spPr>
        <p:txBody>
          <a:bodyPr wrap="square">
            <a:spAutoFit/>
          </a:bodyPr>
          <a:lstStyle/>
          <a:p>
            <a:r>
              <a:rPr lang="en-US" sz="3700" b="1">
                <a:latin typeface="Bell MT" panose="02020503060305020303" pitchFamily="18" charset="0"/>
                <a:ea typeface="Open Sans" panose="020B0606030504020204" pitchFamily="34" charset="0"/>
                <a:cs typeface="Open Sans" panose="020B0606030504020204" pitchFamily="34" charset="0"/>
              </a:rPr>
              <a:t>Results</a:t>
            </a:r>
            <a:endParaRPr lang="en-US" sz="3700" b="1" dirty="0">
              <a:latin typeface="Bell MT" panose="02020503060305020303" pitchFamily="18"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7054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444C2-8279-7710-6381-F8D25511C671}"/>
              </a:ext>
            </a:extLst>
          </p:cNvPr>
          <p:cNvSpPr txBox="1"/>
          <p:nvPr/>
        </p:nvSpPr>
        <p:spPr>
          <a:xfrm>
            <a:off x="178291" y="72259"/>
            <a:ext cx="5665918" cy="707886"/>
          </a:xfrm>
          <a:prstGeom prst="rect">
            <a:avLst/>
          </a:prstGeom>
          <a:noFill/>
        </p:spPr>
        <p:txBody>
          <a:bodyPr wrap="square">
            <a:spAutoFit/>
          </a:bodyPr>
          <a:lstStyle/>
          <a:p>
            <a:r>
              <a:rPr lang="en-US" sz="40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Project specification</a:t>
            </a:r>
          </a:p>
        </p:txBody>
      </p:sp>
      <p:sp>
        <p:nvSpPr>
          <p:cNvPr id="8" name="Freeform 3">
            <a:extLst>
              <a:ext uri="{FF2B5EF4-FFF2-40B4-BE49-F238E27FC236}">
                <a16:creationId xmlns:a16="http://schemas.microsoft.com/office/drawing/2014/main" id="{11C69E98-1E40-8E4D-25C5-FDDC8F199F40}"/>
              </a:ext>
            </a:extLst>
          </p:cNvPr>
          <p:cNvSpPr/>
          <p:nvPr/>
        </p:nvSpPr>
        <p:spPr>
          <a:xfrm>
            <a:off x="-73981" y="4937940"/>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239440" y="5836916"/>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1" name="TextBox 10">
            <a:extLst>
              <a:ext uri="{FF2B5EF4-FFF2-40B4-BE49-F238E27FC236}">
                <a16:creationId xmlns:a16="http://schemas.microsoft.com/office/drawing/2014/main" id="{044B3040-A788-FC17-EA38-FB1804DDDCB5}"/>
              </a:ext>
            </a:extLst>
          </p:cNvPr>
          <p:cNvSpPr txBox="1"/>
          <p:nvPr/>
        </p:nvSpPr>
        <p:spPr>
          <a:xfrm>
            <a:off x="6019131" y="1835031"/>
            <a:ext cx="2993005" cy="1247457"/>
          </a:xfrm>
          <a:prstGeom prst="rect">
            <a:avLst/>
          </a:prstGeom>
          <a:noFill/>
        </p:spPr>
        <p:txBody>
          <a:bodyPr wrap="square">
            <a:spAutoFit/>
          </a:bodyPr>
          <a:lstStyle/>
          <a:p>
            <a:pPr algn="ctr">
              <a:lnSpc>
                <a:spcPts val="4500"/>
              </a:lnSpc>
            </a:pPr>
            <a:r>
              <a:rPr lang="en-US" sz="40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Functional requirement:</a:t>
            </a:r>
          </a:p>
        </p:txBody>
      </p:sp>
      <p:cxnSp>
        <p:nvCxnSpPr>
          <p:cNvPr id="14" name="Straight Connector 13">
            <a:extLst>
              <a:ext uri="{FF2B5EF4-FFF2-40B4-BE49-F238E27FC236}">
                <a16:creationId xmlns:a16="http://schemas.microsoft.com/office/drawing/2014/main" id="{45928D64-173A-3800-EB9C-5841E91BBAE0}"/>
              </a:ext>
            </a:extLst>
          </p:cNvPr>
          <p:cNvCxnSpPr>
            <a:cxnSpLocks/>
          </p:cNvCxnSpPr>
          <p:nvPr/>
        </p:nvCxnSpPr>
        <p:spPr>
          <a:xfrm>
            <a:off x="7100312" y="3330893"/>
            <a:ext cx="5324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D9A42CF-4DE2-18C8-0F71-0AE9F9AE9498}"/>
              </a:ext>
            </a:extLst>
          </p:cNvPr>
          <p:cNvSpPr txBox="1"/>
          <p:nvPr/>
        </p:nvSpPr>
        <p:spPr>
          <a:xfrm>
            <a:off x="34698" y="1179248"/>
            <a:ext cx="12122603" cy="3693319"/>
          </a:xfrm>
          <a:prstGeom prst="rect">
            <a:avLst/>
          </a:prstGeom>
          <a:noFill/>
        </p:spPr>
        <p:txBody>
          <a:bodyPr wrap="square" rtlCol="0">
            <a:spAutoFit/>
          </a:bodyPr>
          <a:lstStyle/>
          <a:p>
            <a:pPr marR="0" lvl="0" rt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1. Image Classification: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system should be able to classify chest X-ray images as either infected (pneumonia) or normal using a CNN model, specifically an efficient net.</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2. User information: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web application should allow users to enter their personal information, including name, phone number, email address, age, gender, and marital status.</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3. Symptom Selection: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Users should be able to select the presence and severity of various symptoms associated with pneumonia, such as cough, fever, shortness of breath, chest pain, chills, headache, muscle aches, nausea or vomiting, and confusion.</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4. Medical History and Comments: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system should provide an input field for users to enter their medical history and any additional comments.</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5. Data Storage: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system should store user information, symptom details, and uploaded chest X-ray images in a database.</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6. Image Upload: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Users should be able to upload a chest X-ray image for examination.</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7. Examination Result: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After image analysis, the system should provide the user with the examination result, indicating whether the X-ray suggests an infection or is normal. </a:t>
            </a:r>
          </a:p>
          <a:p>
            <a:endParaRPr lang="en-US" dirty="0"/>
          </a:p>
        </p:txBody>
      </p:sp>
      <p:sp>
        <p:nvSpPr>
          <p:cNvPr id="34" name="TextBox 5">
            <a:extLst>
              <a:ext uri="{FF2B5EF4-FFF2-40B4-BE49-F238E27FC236}">
                <a16:creationId xmlns:a16="http://schemas.microsoft.com/office/drawing/2014/main" id="{42F14F43-B49F-5DDB-5EE9-A66A70454C3A}"/>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Functional requirement:</a:t>
            </a:r>
          </a:p>
        </p:txBody>
      </p:sp>
      <p:sp>
        <p:nvSpPr>
          <p:cNvPr id="35" name="Freeform 4">
            <a:extLst>
              <a:ext uri="{FF2B5EF4-FFF2-40B4-BE49-F238E27FC236}">
                <a16:creationId xmlns:a16="http://schemas.microsoft.com/office/drawing/2014/main" id="{9A0898BA-30AE-CA64-F0CC-B49A05A17324}"/>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5AF4999D-1B0D-51B2-046B-4E971AB94FF2}"/>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28 </a:t>
            </a:r>
            <a:r>
              <a:rPr lang="en-US" b="1" dirty="0"/>
              <a:t>of 39  </a:t>
            </a:r>
          </a:p>
        </p:txBody>
      </p:sp>
    </p:spTree>
    <p:extLst>
      <p:ext uri="{BB962C8B-B14F-4D97-AF65-F5344CB8AC3E}">
        <p14:creationId xmlns:p14="http://schemas.microsoft.com/office/powerpoint/2010/main" val="1358914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Non-Functional requirement:</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5665918" cy="707886"/>
          </a:xfrm>
          <a:prstGeom prst="rect">
            <a:avLst/>
          </a:prstGeom>
          <a:noFill/>
        </p:spPr>
        <p:txBody>
          <a:bodyPr wrap="square">
            <a:spAutoFit/>
          </a:bodyPr>
          <a:lstStyle/>
          <a:p>
            <a:r>
              <a:rPr lang="en-US" sz="40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Project specification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10" name="TextBox 9">
            <a:extLst>
              <a:ext uri="{FF2B5EF4-FFF2-40B4-BE49-F238E27FC236}">
                <a16:creationId xmlns:a16="http://schemas.microsoft.com/office/drawing/2014/main" id="{D62581F8-E806-1CBC-26B2-8C9FB47AEE05}"/>
              </a:ext>
            </a:extLst>
          </p:cNvPr>
          <p:cNvSpPr txBox="1"/>
          <p:nvPr/>
        </p:nvSpPr>
        <p:spPr>
          <a:xfrm>
            <a:off x="34698" y="1179248"/>
            <a:ext cx="12122603" cy="2862322"/>
          </a:xfrm>
          <a:prstGeom prst="rect">
            <a:avLst/>
          </a:prstGeom>
          <a:noFill/>
        </p:spPr>
        <p:txBody>
          <a:bodyPr wrap="square" rtlCol="0">
            <a:spAutoFit/>
          </a:bodyPr>
          <a:lstStyle/>
          <a:p>
            <a:pPr marR="0" lvl="0" rt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1. Accuracy:</a:t>
            </a:r>
            <a:r>
              <a:rPr lang="en-US" sz="1800"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CNN model should have a high accuracy rate, preferably around 99%, in classifying chest X-ray images.</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2. Performance:</a:t>
            </a:r>
            <a:r>
              <a:rPr lang="en-US" sz="1800"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system should process user input and image classification quickly to provide a timely examination result.</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3. User Interface:</a:t>
            </a:r>
            <a:r>
              <a:rPr lang="en-US" sz="1800"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web application's front-end should have an intuitive and user-friendly interface using HTML and CSS.</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4. Security:</a:t>
            </a:r>
            <a:r>
              <a:rPr lang="en-US" sz="1800"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User data, including personal information and medical history, should be securely stored and protected. </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5. Scalability:</a:t>
            </a:r>
            <a:r>
              <a:rPr lang="en-US" sz="1800"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system should be able to handle an increasing number of user registrations, image uploads, and database entries without significant performance degradation. </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6. Reliability:</a:t>
            </a:r>
            <a:r>
              <a:rPr lang="en-US" sz="1800"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system should be reliable, ensuring that user data is accurately stored and retrieved from the database. </a:t>
            </a:r>
          </a:p>
          <a:p>
            <a:pPr marR="0" lvl="0">
              <a:spcBef>
                <a:spcPts val="0"/>
              </a:spcBef>
              <a:spcAft>
                <a:spcPts val="0"/>
              </a:spcAft>
            </a:pPr>
            <a:r>
              <a:rPr lang="en-US" sz="1800" b="1"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7. Compatibility:</a:t>
            </a:r>
            <a:r>
              <a:rPr lang="en-US" sz="1800" kern="1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web application should be compatible with various web browsers and devices to ensure accessibility for users.</a:t>
            </a:r>
          </a:p>
          <a:p>
            <a:endParaRPr lang="en-US" dirty="0"/>
          </a:p>
        </p:txBody>
      </p:sp>
      <p:sp>
        <p:nvSpPr>
          <p:cNvPr id="6" name="TextBox 5">
            <a:extLst>
              <a:ext uri="{FF2B5EF4-FFF2-40B4-BE49-F238E27FC236}">
                <a16:creationId xmlns:a16="http://schemas.microsoft.com/office/drawing/2014/main" id="{96C4AA60-C868-B46F-B143-BF8AD1ED2BCB}"/>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29 </a:t>
            </a:r>
            <a:r>
              <a:rPr lang="en-US" b="1" dirty="0"/>
              <a:t>of 39  </a:t>
            </a:r>
          </a:p>
        </p:txBody>
      </p:sp>
    </p:spTree>
    <p:extLst>
      <p:ext uri="{BB962C8B-B14F-4D97-AF65-F5344CB8AC3E}">
        <p14:creationId xmlns:p14="http://schemas.microsoft.com/office/powerpoint/2010/main" val="454002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71C590-0E52-4A30-AB9A-592A90024FBD}"/>
              </a:ext>
            </a:extLst>
          </p:cNvPr>
          <p:cNvSpPr/>
          <p:nvPr/>
        </p:nvSpPr>
        <p:spPr>
          <a:xfrm>
            <a:off x="1" y="3476531"/>
            <a:ext cx="12191999" cy="3408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21BAED-C01D-4628-BF36-8A4A0BF88D4F}"/>
              </a:ext>
            </a:extLst>
          </p:cNvPr>
          <p:cNvSpPr/>
          <p:nvPr/>
        </p:nvSpPr>
        <p:spPr>
          <a:xfrm>
            <a:off x="0" y="0"/>
            <a:ext cx="12191999" cy="34765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366">
            <a:extLst>
              <a:ext uri="{FF2B5EF4-FFF2-40B4-BE49-F238E27FC236}">
                <a16:creationId xmlns:a16="http://schemas.microsoft.com/office/drawing/2014/main" id="{4B637E8C-8173-4B8C-8564-5B1BDE159A1C}"/>
              </a:ext>
            </a:extLst>
          </p:cNvPr>
          <p:cNvSpPr>
            <a:spLocks noEditPoints="1"/>
          </p:cNvSpPr>
          <p:nvPr/>
        </p:nvSpPr>
        <p:spPr bwMode="auto">
          <a:xfrm>
            <a:off x="8235624" y="3922030"/>
            <a:ext cx="2634137" cy="2281985"/>
          </a:xfrm>
          <a:custGeom>
            <a:avLst/>
            <a:gdLst>
              <a:gd name="T0" fmla="*/ 158 w 161"/>
              <a:gd name="T1" fmla="*/ 107 h 123"/>
              <a:gd name="T2" fmla="*/ 140 w 161"/>
              <a:gd name="T3" fmla="*/ 77 h 123"/>
              <a:gd name="T4" fmla="*/ 137 w 161"/>
              <a:gd name="T5" fmla="*/ 80 h 123"/>
              <a:gd name="T6" fmla="*/ 134 w 161"/>
              <a:gd name="T7" fmla="*/ 74 h 123"/>
              <a:gd name="T8" fmla="*/ 146 w 161"/>
              <a:gd name="T9" fmla="*/ 54 h 123"/>
              <a:gd name="T10" fmla="*/ 117 w 161"/>
              <a:gd name="T11" fmla="*/ 5 h 123"/>
              <a:gd name="T12" fmla="*/ 68 w 161"/>
              <a:gd name="T13" fmla="*/ 35 h 123"/>
              <a:gd name="T14" fmla="*/ 98 w 161"/>
              <a:gd name="T15" fmla="*/ 84 h 123"/>
              <a:gd name="T16" fmla="*/ 124 w 161"/>
              <a:gd name="T17" fmla="*/ 81 h 123"/>
              <a:gd name="T18" fmla="*/ 127 w 161"/>
              <a:gd name="T19" fmla="*/ 86 h 123"/>
              <a:gd name="T20" fmla="*/ 123 w 161"/>
              <a:gd name="T21" fmla="*/ 88 h 123"/>
              <a:gd name="T22" fmla="*/ 141 w 161"/>
              <a:gd name="T23" fmla="*/ 117 h 123"/>
              <a:gd name="T24" fmla="*/ 155 w 161"/>
              <a:gd name="T25" fmla="*/ 120 h 123"/>
              <a:gd name="T26" fmla="*/ 158 w 161"/>
              <a:gd name="T27" fmla="*/ 107 h 123"/>
              <a:gd name="T28" fmla="*/ 100 w 161"/>
              <a:gd name="T29" fmla="*/ 74 h 123"/>
              <a:gd name="T30" fmla="*/ 78 w 161"/>
              <a:gd name="T31" fmla="*/ 38 h 123"/>
              <a:gd name="T32" fmla="*/ 114 w 161"/>
              <a:gd name="T33" fmla="*/ 15 h 123"/>
              <a:gd name="T34" fmla="*/ 137 w 161"/>
              <a:gd name="T35" fmla="*/ 52 h 123"/>
              <a:gd name="T36" fmla="*/ 100 w 161"/>
              <a:gd name="T37" fmla="*/ 74 h 123"/>
              <a:gd name="T38" fmla="*/ 92 w 161"/>
              <a:gd name="T39" fmla="*/ 38 h 123"/>
              <a:gd name="T40" fmla="*/ 86 w 161"/>
              <a:gd name="T41" fmla="*/ 36 h 123"/>
              <a:gd name="T42" fmla="*/ 100 w 161"/>
              <a:gd name="T43" fmla="*/ 66 h 123"/>
              <a:gd name="T44" fmla="*/ 102 w 161"/>
              <a:gd name="T45" fmla="*/ 60 h 123"/>
              <a:gd name="T46" fmla="*/ 92 w 161"/>
              <a:gd name="T47" fmla="*/ 38 h 123"/>
              <a:gd name="T48" fmla="*/ 71 w 161"/>
              <a:gd name="T49" fmla="*/ 77 h 123"/>
              <a:gd name="T50" fmla="*/ 9 w 161"/>
              <a:gd name="T51" fmla="*/ 77 h 123"/>
              <a:gd name="T52" fmla="*/ 9 w 161"/>
              <a:gd name="T53" fmla="*/ 20 h 123"/>
              <a:gd name="T54" fmla="*/ 65 w 161"/>
              <a:gd name="T55" fmla="*/ 20 h 123"/>
              <a:gd name="T56" fmla="*/ 72 w 161"/>
              <a:gd name="T57" fmla="*/ 10 h 123"/>
              <a:gd name="T58" fmla="*/ 0 w 161"/>
              <a:gd name="T59" fmla="*/ 10 h 123"/>
              <a:gd name="T60" fmla="*/ 0 w 161"/>
              <a:gd name="T61" fmla="*/ 87 h 123"/>
              <a:gd name="T62" fmla="*/ 85 w 161"/>
              <a:gd name="T63" fmla="*/ 87 h 123"/>
              <a:gd name="T64" fmla="*/ 71 w 161"/>
              <a:gd name="T65" fmla="*/ 77 h 123"/>
              <a:gd name="T66" fmla="*/ 15 w 161"/>
              <a:gd name="T67" fmla="*/ 69 h 123"/>
              <a:gd name="T68" fmla="*/ 65 w 161"/>
              <a:gd name="T69" fmla="*/ 69 h 123"/>
              <a:gd name="T70" fmla="*/ 58 w 161"/>
              <a:gd name="T71" fmla="*/ 44 h 123"/>
              <a:gd name="T72" fmla="*/ 59 w 161"/>
              <a:gd name="T73" fmla="*/ 40 h 123"/>
              <a:gd name="T74" fmla="*/ 44 w 161"/>
              <a:gd name="T75" fmla="*/ 60 h 123"/>
              <a:gd name="T76" fmla="*/ 32 w 161"/>
              <a:gd name="T77" fmla="*/ 46 h 123"/>
              <a:gd name="T78" fmla="*/ 15 w 161"/>
              <a:gd name="T79" fmla="*/ 69 h 123"/>
              <a:gd name="T80" fmla="*/ 52 w 161"/>
              <a:gd name="T81" fmla="*/ 37 h 123"/>
              <a:gd name="T82" fmla="*/ 45 w 161"/>
              <a:gd name="T83" fmla="*/ 30 h 123"/>
              <a:gd name="T84" fmla="*/ 37 w 161"/>
              <a:gd name="T85" fmla="*/ 37 h 123"/>
              <a:gd name="T86" fmla="*/ 45 w 161"/>
              <a:gd name="T87" fmla="*/ 44 h 123"/>
              <a:gd name="T88" fmla="*/ 52 w 161"/>
              <a:gd name="T89"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1" h="123">
                <a:moveTo>
                  <a:pt x="158" y="107"/>
                </a:moveTo>
                <a:cubicBezTo>
                  <a:pt x="140" y="77"/>
                  <a:pt x="140" y="77"/>
                  <a:pt x="140" y="77"/>
                </a:cubicBezTo>
                <a:cubicBezTo>
                  <a:pt x="139" y="78"/>
                  <a:pt x="138" y="79"/>
                  <a:pt x="137" y="80"/>
                </a:cubicBezTo>
                <a:cubicBezTo>
                  <a:pt x="134" y="74"/>
                  <a:pt x="134" y="74"/>
                  <a:pt x="134" y="74"/>
                </a:cubicBezTo>
                <a:cubicBezTo>
                  <a:pt x="140" y="69"/>
                  <a:pt x="144" y="62"/>
                  <a:pt x="146" y="54"/>
                </a:cubicBezTo>
                <a:cubicBezTo>
                  <a:pt x="152" y="32"/>
                  <a:pt x="138" y="11"/>
                  <a:pt x="117" y="5"/>
                </a:cubicBezTo>
                <a:cubicBezTo>
                  <a:pt x="95" y="0"/>
                  <a:pt x="73" y="14"/>
                  <a:pt x="68" y="35"/>
                </a:cubicBezTo>
                <a:cubicBezTo>
                  <a:pt x="63" y="57"/>
                  <a:pt x="77" y="79"/>
                  <a:pt x="98" y="84"/>
                </a:cubicBezTo>
                <a:cubicBezTo>
                  <a:pt x="107" y="86"/>
                  <a:pt x="116" y="85"/>
                  <a:pt x="124" y="81"/>
                </a:cubicBezTo>
                <a:cubicBezTo>
                  <a:pt x="127" y="86"/>
                  <a:pt x="127" y="86"/>
                  <a:pt x="127" y="86"/>
                </a:cubicBezTo>
                <a:cubicBezTo>
                  <a:pt x="126" y="87"/>
                  <a:pt x="124" y="87"/>
                  <a:pt x="123" y="88"/>
                </a:cubicBezTo>
                <a:cubicBezTo>
                  <a:pt x="141" y="117"/>
                  <a:pt x="141" y="117"/>
                  <a:pt x="141" y="117"/>
                </a:cubicBezTo>
                <a:cubicBezTo>
                  <a:pt x="144" y="122"/>
                  <a:pt x="150" y="123"/>
                  <a:pt x="155" y="120"/>
                </a:cubicBezTo>
                <a:cubicBezTo>
                  <a:pt x="160" y="117"/>
                  <a:pt x="161" y="111"/>
                  <a:pt x="158" y="107"/>
                </a:cubicBezTo>
                <a:close/>
                <a:moveTo>
                  <a:pt x="100" y="74"/>
                </a:moveTo>
                <a:cubicBezTo>
                  <a:pt x="84" y="70"/>
                  <a:pt x="74" y="54"/>
                  <a:pt x="78" y="38"/>
                </a:cubicBezTo>
                <a:cubicBezTo>
                  <a:pt x="82" y="22"/>
                  <a:pt x="98" y="12"/>
                  <a:pt x="114" y="15"/>
                </a:cubicBezTo>
                <a:cubicBezTo>
                  <a:pt x="130" y="19"/>
                  <a:pt x="140" y="35"/>
                  <a:pt x="137" y="52"/>
                </a:cubicBezTo>
                <a:cubicBezTo>
                  <a:pt x="133" y="68"/>
                  <a:pt x="117" y="78"/>
                  <a:pt x="100" y="74"/>
                </a:cubicBezTo>
                <a:close/>
                <a:moveTo>
                  <a:pt x="92" y="38"/>
                </a:moveTo>
                <a:cubicBezTo>
                  <a:pt x="86" y="36"/>
                  <a:pt x="86" y="36"/>
                  <a:pt x="86" y="36"/>
                </a:cubicBezTo>
                <a:cubicBezTo>
                  <a:pt x="82" y="48"/>
                  <a:pt x="88" y="61"/>
                  <a:pt x="100" y="66"/>
                </a:cubicBezTo>
                <a:cubicBezTo>
                  <a:pt x="102" y="60"/>
                  <a:pt x="102" y="60"/>
                  <a:pt x="102" y="60"/>
                </a:cubicBezTo>
                <a:cubicBezTo>
                  <a:pt x="94" y="56"/>
                  <a:pt x="89" y="47"/>
                  <a:pt x="92" y="38"/>
                </a:cubicBezTo>
                <a:close/>
                <a:moveTo>
                  <a:pt x="71" y="77"/>
                </a:moveTo>
                <a:cubicBezTo>
                  <a:pt x="9" y="77"/>
                  <a:pt x="9" y="77"/>
                  <a:pt x="9" y="77"/>
                </a:cubicBezTo>
                <a:cubicBezTo>
                  <a:pt x="9" y="20"/>
                  <a:pt x="9" y="20"/>
                  <a:pt x="9" y="20"/>
                </a:cubicBezTo>
                <a:cubicBezTo>
                  <a:pt x="65" y="20"/>
                  <a:pt x="65" y="20"/>
                  <a:pt x="65" y="20"/>
                </a:cubicBezTo>
                <a:cubicBezTo>
                  <a:pt x="67" y="15"/>
                  <a:pt x="68" y="13"/>
                  <a:pt x="72" y="10"/>
                </a:cubicBezTo>
                <a:cubicBezTo>
                  <a:pt x="0" y="10"/>
                  <a:pt x="0" y="10"/>
                  <a:pt x="0" y="10"/>
                </a:cubicBezTo>
                <a:cubicBezTo>
                  <a:pt x="0" y="87"/>
                  <a:pt x="0" y="87"/>
                  <a:pt x="0" y="87"/>
                </a:cubicBezTo>
                <a:cubicBezTo>
                  <a:pt x="85" y="87"/>
                  <a:pt x="85" y="87"/>
                  <a:pt x="85" y="87"/>
                </a:cubicBezTo>
                <a:cubicBezTo>
                  <a:pt x="78" y="84"/>
                  <a:pt x="76" y="83"/>
                  <a:pt x="71" y="77"/>
                </a:cubicBezTo>
                <a:close/>
                <a:moveTo>
                  <a:pt x="15" y="69"/>
                </a:moveTo>
                <a:cubicBezTo>
                  <a:pt x="65" y="69"/>
                  <a:pt x="65" y="69"/>
                  <a:pt x="65" y="69"/>
                </a:cubicBezTo>
                <a:cubicBezTo>
                  <a:pt x="61" y="62"/>
                  <a:pt x="58" y="53"/>
                  <a:pt x="58" y="44"/>
                </a:cubicBezTo>
                <a:cubicBezTo>
                  <a:pt x="58" y="43"/>
                  <a:pt x="58" y="41"/>
                  <a:pt x="59" y="40"/>
                </a:cubicBezTo>
                <a:cubicBezTo>
                  <a:pt x="44" y="60"/>
                  <a:pt x="44" y="60"/>
                  <a:pt x="44" y="60"/>
                </a:cubicBezTo>
                <a:cubicBezTo>
                  <a:pt x="32" y="46"/>
                  <a:pt x="32" y="46"/>
                  <a:pt x="32" y="46"/>
                </a:cubicBezTo>
                <a:lnTo>
                  <a:pt x="15" y="69"/>
                </a:lnTo>
                <a:close/>
                <a:moveTo>
                  <a:pt x="52" y="37"/>
                </a:moveTo>
                <a:cubicBezTo>
                  <a:pt x="52" y="33"/>
                  <a:pt x="49" y="30"/>
                  <a:pt x="45" y="30"/>
                </a:cubicBezTo>
                <a:cubicBezTo>
                  <a:pt x="41" y="30"/>
                  <a:pt x="37" y="33"/>
                  <a:pt x="37" y="37"/>
                </a:cubicBezTo>
                <a:cubicBezTo>
                  <a:pt x="37" y="41"/>
                  <a:pt x="41" y="44"/>
                  <a:pt x="45" y="44"/>
                </a:cubicBezTo>
                <a:cubicBezTo>
                  <a:pt x="49" y="44"/>
                  <a:pt x="52" y="41"/>
                  <a:pt x="52" y="3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374">
            <a:extLst>
              <a:ext uri="{FF2B5EF4-FFF2-40B4-BE49-F238E27FC236}">
                <a16:creationId xmlns:a16="http://schemas.microsoft.com/office/drawing/2014/main" id="{E5CA50CD-B902-49EE-8821-7C9890874E07}"/>
              </a:ext>
            </a:extLst>
          </p:cNvPr>
          <p:cNvSpPr>
            <a:spLocks noEditPoints="1"/>
          </p:cNvSpPr>
          <p:nvPr/>
        </p:nvSpPr>
        <p:spPr bwMode="auto">
          <a:xfrm>
            <a:off x="192441" y="96777"/>
            <a:ext cx="517586" cy="594007"/>
          </a:xfrm>
          <a:custGeom>
            <a:avLst/>
            <a:gdLst>
              <a:gd name="T0" fmla="*/ 22 w 127"/>
              <a:gd name="T1" fmla="*/ 26 h 160"/>
              <a:gd name="T2" fmla="*/ 109 w 127"/>
              <a:gd name="T3" fmla="*/ 30 h 160"/>
              <a:gd name="T4" fmla="*/ 109 w 127"/>
              <a:gd name="T5" fmla="*/ 21 h 160"/>
              <a:gd name="T6" fmla="*/ 123 w 127"/>
              <a:gd name="T7" fmla="*/ 42 h 160"/>
              <a:gd name="T8" fmla="*/ 9 w 127"/>
              <a:gd name="T9" fmla="*/ 25 h 160"/>
              <a:gd name="T10" fmla="*/ 123 w 127"/>
              <a:gd name="T11" fmla="*/ 9 h 160"/>
              <a:gd name="T12" fmla="*/ 123 w 127"/>
              <a:gd name="T13" fmla="*/ 0 h 160"/>
              <a:gd name="T14" fmla="*/ 0 w 127"/>
              <a:gd name="T15" fmla="*/ 25 h 160"/>
              <a:gd name="T16" fmla="*/ 25 w 127"/>
              <a:gd name="T17" fmla="*/ 160 h 160"/>
              <a:gd name="T18" fmla="*/ 127 w 127"/>
              <a:gd name="T19" fmla="*/ 156 h 160"/>
              <a:gd name="T20" fmla="*/ 123 w 127"/>
              <a:gd name="T21" fmla="*/ 42 h 160"/>
              <a:gd name="T22" fmla="*/ 95 w 127"/>
              <a:gd name="T23" fmla="*/ 89 h 160"/>
              <a:gd name="T24" fmla="*/ 91 w 127"/>
              <a:gd name="T25" fmla="*/ 98 h 160"/>
              <a:gd name="T26" fmla="*/ 76 w 127"/>
              <a:gd name="T27" fmla="*/ 63 h 160"/>
              <a:gd name="T28" fmla="*/ 81 w 127"/>
              <a:gd name="T29" fmla="*/ 71 h 160"/>
              <a:gd name="T30" fmla="*/ 76 w 127"/>
              <a:gd name="T31" fmla="*/ 63 h 160"/>
              <a:gd name="T32" fmla="*/ 54 w 127"/>
              <a:gd name="T33" fmla="*/ 66 h 160"/>
              <a:gd name="T34" fmla="*/ 45 w 127"/>
              <a:gd name="T35" fmla="*/ 71 h 160"/>
              <a:gd name="T36" fmla="*/ 51 w 127"/>
              <a:gd name="T37" fmla="*/ 63 h 160"/>
              <a:gd name="T38" fmla="*/ 31 w 127"/>
              <a:gd name="T39" fmla="*/ 97 h 160"/>
              <a:gd name="T40" fmla="*/ 35 w 127"/>
              <a:gd name="T41" fmla="*/ 87 h 160"/>
              <a:gd name="T42" fmla="*/ 50 w 127"/>
              <a:gd name="T43" fmla="*/ 123 h 160"/>
              <a:gd name="T44" fmla="*/ 45 w 127"/>
              <a:gd name="T45" fmla="*/ 114 h 160"/>
              <a:gd name="T46" fmla="*/ 50 w 127"/>
              <a:gd name="T47" fmla="*/ 123 h 160"/>
              <a:gd name="T48" fmla="*/ 72 w 127"/>
              <a:gd name="T49" fmla="*/ 122 h 160"/>
              <a:gd name="T50" fmla="*/ 72 w 127"/>
              <a:gd name="T51" fmla="*/ 116 h 160"/>
              <a:gd name="T52" fmla="*/ 51 w 127"/>
              <a:gd name="T53" fmla="*/ 71 h 160"/>
              <a:gd name="T54" fmla="*/ 79 w 127"/>
              <a:gd name="T55" fmla="*/ 112 h 160"/>
              <a:gd name="T56" fmla="*/ 84 w 127"/>
              <a:gd name="T57" fmla="*/ 115 h 160"/>
              <a:gd name="T58" fmla="*/ 85 w 127"/>
              <a:gd name="T59" fmla="*/ 143 h 160"/>
              <a:gd name="T60" fmla="*/ 55 w 127"/>
              <a:gd name="T61" fmla="*/ 77 h 160"/>
              <a:gd name="T62" fmla="*/ 72 w 127"/>
              <a:gd name="T63" fmla="*/ 108 h 160"/>
              <a:gd name="T64" fmla="*/ 66 w 127"/>
              <a:gd name="T65" fmla="*/ 103 h 160"/>
              <a:gd name="T66" fmla="*/ 62 w 127"/>
              <a:gd name="T67" fmla="*/ 99 h 160"/>
              <a:gd name="T68" fmla="*/ 66 w 127"/>
              <a:gd name="T69" fmla="*/ 103 h 160"/>
              <a:gd name="T70" fmla="*/ 68 w 127"/>
              <a:gd name="T71" fmla="*/ 93 h 160"/>
              <a:gd name="T72" fmla="*/ 66 w 127"/>
              <a:gd name="T73" fmla="*/ 95 h 160"/>
              <a:gd name="T74" fmla="*/ 62 w 127"/>
              <a:gd name="T75" fmla="*/ 97 h 160"/>
              <a:gd name="T76" fmla="*/ 65 w 127"/>
              <a:gd name="T77" fmla="*/ 91 h 160"/>
              <a:gd name="T78" fmla="*/ 66 w 127"/>
              <a:gd name="T79" fmla="*/ 90 h 160"/>
              <a:gd name="T80" fmla="*/ 66 w 127"/>
              <a:gd name="T81" fmla="*/ 86 h 160"/>
              <a:gd name="T82" fmla="*/ 62 w 127"/>
              <a:gd name="T83" fmla="*/ 86 h 160"/>
              <a:gd name="T84" fmla="*/ 57 w 127"/>
              <a:gd name="T85" fmla="*/ 88 h 160"/>
              <a:gd name="T86" fmla="*/ 64 w 127"/>
              <a:gd name="T87" fmla="*/ 82 h 160"/>
              <a:gd name="T88" fmla="*/ 71 w 127"/>
              <a:gd name="T89"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 h="160">
                <a:moveTo>
                  <a:pt x="27" y="21"/>
                </a:moveTo>
                <a:cubicBezTo>
                  <a:pt x="24" y="21"/>
                  <a:pt x="22" y="23"/>
                  <a:pt x="22" y="26"/>
                </a:cubicBezTo>
                <a:cubicBezTo>
                  <a:pt x="22" y="28"/>
                  <a:pt x="24" y="30"/>
                  <a:pt x="27" y="30"/>
                </a:cubicBezTo>
                <a:cubicBezTo>
                  <a:pt x="109" y="30"/>
                  <a:pt x="109" y="30"/>
                  <a:pt x="109" y="30"/>
                </a:cubicBezTo>
                <a:cubicBezTo>
                  <a:pt x="111" y="30"/>
                  <a:pt x="113" y="28"/>
                  <a:pt x="113" y="26"/>
                </a:cubicBezTo>
                <a:cubicBezTo>
                  <a:pt x="113" y="23"/>
                  <a:pt x="111" y="21"/>
                  <a:pt x="109" y="21"/>
                </a:cubicBezTo>
                <a:lnTo>
                  <a:pt x="27" y="21"/>
                </a:lnTo>
                <a:close/>
                <a:moveTo>
                  <a:pt x="123" y="42"/>
                </a:moveTo>
                <a:cubicBezTo>
                  <a:pt x="25" y="42"/>
                  <a:pt x="25" y="42"/>
                  <a:pt x="25" y="42"/>
                </a:cubicBezTo>
                <a:cubicBezTo>
                  <a:pt x="16" y="42"/>
                  <a:pt x="9" y="34"/>
                  <a:pt x="9" y="25"/>
                </a:cubicBezTo>
                <a:cubicBezTo>
                  <a:pt x="9" y="16"/>
                  <a:pt x="16" y="9"/>
                  <a:pt x="25" y="9"/>
                </a:cubicBezTo>
                <a:cubicBezTo>
                  <a:pt x="123" y="9"/>
                  <a:pt x="123" y="9"/>
                  <a:pt x="123" y="9"/>
                </a:cubicBezTo>
                <a:cubicBezTo>
                  <a:pt x="125" y="9"/>
                  <a:pt x="127" y="7"/>
                  <a:pt x="127" y="4"/>
                </a:cubicBezTo>
                <a:cubicBezTo>
                  <a:pt x="127" y="2"/>
                  <a:pt x="125" y="0"/>
                  <a:pt x="123" y="0"/>
                </a:cubicBezTo>
                <a:cubicBezTo>
                  <a:pt x="25" y="0"/>
                  <a:pt x="25" y="0"/>
                  <a:pt x="25" y="0"/>
                </a:cubicBezTo>
                <a:cubicBezTo>
                  <a:pt x="11" y="0"/>
                  <a:pt x="0" y="11"/>
                  <a:pt x="0" y="25"/>
                </a:cubicBezTo>
                <a:cubicBezTo>
                  <a:pt x="0" y="135"/>
                  <a:pt x="0" y="135"/>
                  <a:pt x="0" y="135"/>
                </a:cubicBezTo>
                <a:cubicBezTo>
                  <a:pt x="0" y="149"/>
                  <a:pt x="11" y="160"/>
                  <a:pt x="25" y="160"/>
                </a:cubicBezTo>
                <a:cubicBezTo>
                  <a:pt x="123" y="160"/>
                  <a:pt x="123" y="160"/>
                  <a:pt x="123" y="160"/>
                </a:cubicBezTo>
                <a:cubicBezTo>
                  <a:pt x="125" y="160"/>
                  <a:pt x="127" y="158"/>
                  <a:pt x="127" y="156"/>
                </a:cubicBezTo>
                <a:cubicBezTo>
                  <a:pt x="127" y="46"/>
                  <a:pt x="127" y="46"/>
                  <a:pt x="127" y="46"/>
                </a:cubicBezTo>
                <a:cubicBezTo>
                  <a:pt x="127" y="44"/>
                  <a:pt x="125" y="42"/>
                  <a:pt x="123" y="42"/>
                </a:cubicBezTo>
                <a:close/>
                <a:moveTo>
                  <a:pt x="91" y="88"/>
                </a:moveTo>
                <a:cubicBezTo>
                  <a:pt x="95" y="89"/>
                  <a:pt x="95" y="89"/>
                  <a:pt x="95" y="89"/>
                </a:cubicBezTo>
                <a:cubicBezTo>
                  <a:pt x="95" y="97"/>
                  <a:pt x="95" y="97"/>
                  <a:pt x="95" y="97"/>
                </a:cubicBezTo>
                <a:cubicBezTo>
                  <a:pt x="91" y="98"/>
                  <a:pt x="91" y="98"/>
                  <a:pt x="91" y="98"/>
                </a:cubicBezTo>
                <a:cubicBezTo>
                  <a:pt x="91" y="95"/>
                  <a:pt x="91" y="91"/>
                  <a:pt x="91" y="88"/>
                </a:cubicBezTo>
                <a:close/>
                <a:moveTo>
                  <a:pt x="76" y="63"/>
                </a:moveTo>
                <a:cubicBezTo>
                  <a:pt x="83" y="67"/>
                  <a:pt x="83" y="67"/>
                  <a:pt x="83" y="67"/>
                </a:cubicBezTo>
                <a:cubicBezTo>
                  <a:pt x="81" y="71"/>
                  <a:pt x="81" y="71"/>
                  <a:pt x="81" y="71"/>
                </a:cubicBezTo>
                <a:cubicBezTo>
                  <a:pt x="79" y="69"/>
                  <a:pt x="76" y="67"/>
                  <a:pt x="73" y="66"/>
                </a:cubicBezTo>
                <a:lnTo>
                  <a:pt x="76" y="63"/>
                </a:lnTo>
                <a:close/>
                <a:moveTo>
                  <a:pt x="51" y="63"/>
                </a:moveTo>
                <a:cubicBezTo>
                  <a:pt x="54" y="66"/>
                  <a:pt x="54" y="66"/>
                  <a:pt x="54" y="66"/>
                </a:cubicBezTo>
                <a:cubicBezTo>
                  <a:pt x="52" y="67"/>
                  <a:pt x="51" y="67"/>
                  <a:pt x="49" y="68"/>
                </a:cubicBezTo>
                <a:cubicBezTo>
                  <a:pt x="48" y="69"/>
                  <a:pt x="46" y="70"/>
                  <a:pt x="45" y="71"/>
                </a:cubicBezTo>
                <a:cubicBezTo>
                  <a:pt x="44" y="67"/>
                  <a:pt x="44" y="67"/>
                  <a:pt x="44" y="67"/>
                </a:cubicBezTo>
                <a:lnTo>
                  <a:pt x="51" y="63"/>
                </a:lnTo>
                <a:close/>
                <a:moveTo>
                  <a:pt x="35" y="98"/>
                </a:moveTo>
                <a:cubicBezTo>
                  <a:pt x="31" y="97"/>
                  <a:pt x="31" y="97"/>
                  <a:pt x="31" y="97"/>
                </a:cubicBezTo>
                <a:cubicBezTo>
                  <a:pt x="31" y="88"/>
                  <a:pt x="31" y="88"/>
                  <a:pt x="31" y="88"/>
                </a:cubicBezTo>
                <a:cubicBezTo>
                  <a:pt x="35" y="87"/>
                  <a:pt x="35" y="87"/>
                  <a:pt x="35" y="87"/>
                </a:cubicBezTo>
                <a:cubicBezTo>
                  <a:pt x="35" y="91"/>
                  <a:pt x="35" y="94"/>
                  <a:pt x="35" y="98"/>
                </a:cubicBezTo>
                <a:close/>
                <a:moveTo>
                  <a:pt x="50" y="123"/>
                </a:moveTo>
                <a:cubicBezTo>
                  <a:pt x="43" y="119"/>
                  <a:pt x="43" y="119"/>
                  <a:pt x="43" y="119"/>
                </a:cubicBezTo>
                <a:cubicBezTo>
                  <a:pt x="45" y="114"/>
                  <a:pt x="45" y="114"/>
                  <a:pt x="45" y="114"/>
                </a:cubicBezTo>
                <a:cubicBezTo>
                  <a:pt x="47" y="116"/>
                  <a:pt x="50" y="118"/>
                  <a:pt x="54" y="119"/>
                </a:cubicBezTo>
                <a:lnTo>
                  <a:pt x="50" y="123"/>
                </a:lnTo>
                <a:close/>
                <a:moveTo>
                  <a:pt x="85" y="143"/>
                </a:moveTo>
                <a:cubicBezTo>
                  <a:pt x="72" y="122"/>
                  <a:pt x="72" y="122"/>
                  <a:pt x="72" y="122"/>
                </a:cubicBezTo>
                <a:cubicBezTo>
                  <a:pt x="75" y="120"/>
                  <a:pt x="75" y="120"/>
                  <a:pt x="75" y="120"/>
                </a:cubicBezTo>
                <a:cubicBezTo>
                  <a:pt x="72" y="116"/>
                  <a:pt x="72" y="116"/>
                  <a:pt x="72" y="116"/>
                </a:cubicBezTo>
                <a:cubicBezTo>
                  <a:pt x="61" y="120"/>
                  <a:pt x="48" y="116"/>
                  <a:pt x="42" y="105"/>
                </a:cubicBezTo>
                <a:cubicBezTo>
                  <a:pt x="35" y="93"/>
                  <a:pt x="39" y="78"/>
                  <a:pt x="51" y="71"/>
                </a:cubicBezTo>
                <a:cubicBezTo>
                  <a:pt x="63" y="64"/>
                  <a:pt x="78" y="68"/>
                  <a:pt x="85" y="80"/>
                </a:cubicBezTo>
                <a:cubicBezTo>
                  <a:pt x="91" y="91"/>
                  <a:pt x="89" y="104"/>
                  <a:pt x="79" y="112"/>
                </a:cubicBezTo>
                <a:cubicBezTo>
                  <a:pt x="82" y="116"/>
                  <a:pt x="82" y="116"/>
                  <a:pt x="82" y="116"/>
                </a:cubicBezTo>
                <a:cubicBezTo>
                  <a:pt x="84" y="115"/>
                  <a:pt x="84" y="115"/>
                  <a:pt x="84" y="115"/>
                </a:cubicBezTo>
                <a:cubicBezTo>
                  <a:pt x="96" y="136"/>
                  <a:pt x="96" y="136"/>
                  <a:pt x="96" y="136"/>
                </a:cubicBezTo>
                <a:lnTo>
                  <a:pt x="85" y="143"/>
                </a:lnTo>
                <a:close/>
                <a:moveTo>
                  <a:pt x="79" y="84"/>
                </a:moveTo>
                <a:cubicBezTo>
                  <a:pt x="74" y="75"/>
                  <a:pt x="63" y="72"/>
                  <a:pt x="55" y="77"/>
                </a:cubicBezTo>
                <a:cubicBezTo>
                  <a:pt x="46" y="82"/>
                  <a:pt x="43" y="93"/>
                  <a:pt x="48" y="102"/>
                </a:cubicBezTo>
                <a:cubicBezTo>
                  <a:pt x="53" y="110"/>
                  <a:pt x="64" y="113"/>
                  <a:pt x="72" y="108"/>
                </a:cubicBezTo>
                <a:cubicBezTo>
                  <a:pt x="81" y="103"/>
                  <a:pt x="84" y="92"/>
                  <a:pt x="79" y="84"/>
                </a:cubicBezTo>
                <a:close/>
                <a:moveTo>
                  <a:pt x="66" y="103"/>
                </a:moveTo>
                <a:cubicBezTo>
                  <a:pt x="62" y="103"/>
                  <a:pt x="62" y="103"/>
                  <a:pt x="62" y="103"/>
                </a:cubicBezTo>
                <a:cubicBezTo>
                  <a:pt x="62" y="99"/>
                  <a:pt x="62" y="99"/>
                  <a:pt x="62" y="99"/>
                </a:cubicBezTo>
                <a:cubicBezTo>
                  <a:pt x="66" y="99"/>
                  <a:pt x="66" y="99"/>
                  <a:pt x="66" y="99"/>
                </a:cubicBezTo>
                <a:lnTo>
                  <a:pt x="66" y="103"/>
                </a:lnTo>
                <a:close/>
                <a:moveTo>
                  <a:pt x="71" y="91"/>
                </a:moveTo>
                <a:cubicBezTo>
                  <a:pt x="70" y="91"/>
                  <a:pt x="69" y="92"/>
                  <a:pt x="68" y="93"/>
                </a:cubicBezTo>
                <a:cubicBezTo>
                  <a:pt x="67" y="94"/>
                  <a:pt x="67" y="94"/>
                  <a:pt x="67" y="94"/>
                </a:cubicBezTo>
                <a:cubicBezTo>
                  <a:pt x="67" y="94"/>
                  <a:pt x="67" y="95"/>
                  <a:pt x="66" y="95"/>
                </a:cubicBezTo>
                <a:cubicBezTo>
                  <a:pt x="66" y="96"/>
                  <a:pt x="66" y="96"/>
                  <a:pt x="66" y="97"/>
                </a:cubicBezTo>
                <a:cubicBezTo>
                  <a:pt x="62" y="97"/>
                  <a:pt x="62" y="97"/>
                  <a:pt x="62" y="97"/>
                </a:cubicBezTo>
                <a:cubicBezTo>
                  <a:pt x="62" y="95"/>
                  <a:pt x="62" y="94"/>
                  <a:pt x="63" y="94"/>
                </a:cubicBezTo>
                <a:cubicBezTo>
                  <a:pt x="63" y="93"/>
                  <a:pt x="64" y="92"/>
                  <a:pt x="65" y="91"/>
                </a:cubicBezTo>
                <a:cubicBezTo>
                  <a:pt x="66" y="91"/>
                  <a:pt x="66" y="91"/>
                  <a:pt x="66" y="91"/>
                </a:cubicBezTo>
                <a:cubicBezTo>
                  <a:pt x="66" y="90"/>
                  <a:pt x="66" y="90"/>
                  <a:pt x="66" y="90"/>
                </a:cubicBezTo>
                <a:cubicBezTo>
                  <a:pt x="67" y="89"/>
                  <a:pt x="67" y="89"/>
                  <a:pt x="67" y="88"/>
                </a:cubicBezTo>
                <a:cubicBezTo>
                  <a:pt x="67" y="87"/>
                  <a:pt x="67" y="87"/>
                  <a:pt x="66" y="86"/>
                </a:cubicBezTo>
                <a:cubicBezTo>
                  <a:pt x="66" y="85"/>
                  <a:pt x="65" y="85"/>
                  <a:pt x="64" y="85"/>
                </a:cubicBezTo>
                <a:cubicBezTo>
                  <a:pt x="63" y="85"/>
                  <a:pt x="62" y="85"/>
                  <a:pt x="62" y="86"/>
                </a:cubicBezTo>
                <a:cubicBezTo>
                  <a:pt x="61" y="87"/>
                  <a:pt x="61" y="88"/>
                  <a:pt x="61" y="88"/>
                </a:cubicBezTo>
                <a:cubicBezTo>
                  <a:pt x="57" y="88"/>
                  <a:pt x="57" y="88"/>
                  <a:pt x="57" y="88"/>
                </a:cubicBezTo>
                <a:cubicBezTo>
                  <a:pt x="57" y="86"/>
                  <a:pt x="58" y="84"/>
                  <a:pt x="60" y="83"/>
                </a:cubicBezTo>
                <a:cubicBezTo>
                  <a:pt x="61" y="82"/>
                  <a:pt x="62" y="82"/>
                  <a:pt x="64" y="82"/>
                </a:cubicBezTo>
                <a:cubicBezTo>
                  <a:pt x="66" y="82"/>
                  <a:pt x="68" y="82"/>
                  <a:pt x="69" y="83"/>
                </a:cubicBezTo>
                <a:cubicBezTo>
                  <a:pt x="71" y="84"/>
                  <a:pt x="71" y="86"/>
                  <a:pt x="71" y="88"/>
                </a:cubicBezTo>
                <a:cubicBezTo>
                  <a:pt x="71" y="89"/>
                  <a:pt x="71" y="90"/>
                  <a:pt x="71" y="9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7F4B3AD6-8B9A-481A-90D4-B67201D8D7CC}"/>
              </a:ext>
            </a:extLst>
          </p:cNvPr>
          <p:cNvSpPr/>
          <p:nvPr/>
        </p:nvSpPr>
        <p:spPr>
          <a:xfrm>
            <a:off x="559293" y="4733464"/>
            <a:ext cx="13760513" cy="828753"/>
          </a:xfrm>
          <a:prstGeom prst="rect">
            <a:avLst/>
          </a:prstGeom>
        </p:spPr>
        <p:txBody>
          <a:bodyPr wrap="square">
            <a:spAutoFit/>
          </a:bodyPr>
          <a:lstStyle/>
          <a:p>
            <a:pPr>
              <a:lnSpc>
                <a:spcPts val="1800"/>
              </a:lnSpc>
            </a:pPr>
            <a:r>
              <a:rPr lang="en-GB" sz="2800" dirty="0">
                <a:solidFill>
                  <a:schemeClr val="tx2"/>
                </a:solidFill>
                <a:latin typeface="Bell MT bold" panose="0203070306050A020303" pitchFamily="18" charset="0"/>
                <a:ea typeface="Lato Bold" panose="020F0502020204030203" pitchFamily="34" charset="0"/>
                <a:cs typeface="Lato Bold" panose="020F0502020204030203" pitchFamily="34" charset="0"/>
              </a:rPr>
              <a:t>In our project we predicting</a:t>
            </a:r>
          </a:p>
          <a:p>
            <a:pPr>
              <a:lnSpc>
                <a:spcPts val="1800"/>
              </a:lnSpc>
            </a:pPr>
            <a:endParaRPr lang="en-GB" sz="2800" dirty="0">
              <a:solidFill>
                <a:schemeClr val="tx2"/>
              </a:solidFill>
              <a:latin typeface="Bell MT bold" panose="0203070306050A020303" pitchFamily="18" charset="0"/>
              <a:ea typeface="Lato Bold" panose="020F0502020204030203" pitchFamily="34" charset="0"/>
              <a:cs typeface="Lato Bold" panose="020F0502020204030203" pitchFamily="34" charset="0"/>
            </a:endParaRPr>
          </a:p>
          <a:p>
            <a:pPr>
              <a:lnSpc>
                <a:spcPts val="1800"/>
              </a:lnSpc>
            </a:pPr>
            <a:r>
              <a:rPr lang="en-GB" sz="2800" dirty="0">
                <a:solidFill>
                  <a:schemeClr val="tx2"/>
                </a:solidFill>
                <a:latin typeface="Bell MT bold" panose="0203070306050A020303" pitchFamily="18" charset="0"/>
                <a:ea typeface="Lato Bold" panose="020F0502020204030203" pitchFamily="34" charset="0"/>
                <a:cs typeface="Lato Bold" panose="020F0502020204030203" pitchFamily="34" charset="0"/>
              </a:rPr>
              <a:t>pneumonia disease using CNN </a:t>
            </a:r>
            <a:endParaRPr lang="en-US" sz="2800" dirty="0">
              <a:solidFill>
                <a:schemeClr val="tx2"/>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39" name="TextBox 38">
            <a:extLst>
              <a:ext uri="{FF2B5EF4-FFF2-40B4-BE49-F238E27FC236}">
                <a16:creationId xmlns:a16="http://schemas.microsoft.com/office/drawing/2014/main" id="{B188F061-04FC-45B7-830F-0B9F7182FF6E}"/>
              </a:ext>
            </a:extLst>
          </p:cNvPr>
          <p:cNvSpPr txBox="1"/>
          <p:nvPr/>
        </p:nvSpPr>
        <p:spPr>
          <a:xfrm>
            <a:off x="-2250529" y="3922030"/>
            <a:ext cx="9552692" cy="560090"/>
          </a:xfrm>
          <a:prstGeom prst="rect">
            <a:avLst/>
          </a:prstGeom>
          <a:noFill/>
        </p:spPr>
        <p:txBody>
          <a:bodyPr wrap="square" rtlCol="0">
            <a:spAutoFit/>
          </a:bodyPr>
          <a:lstStyle/>
          <a:p>
            <a:pPr algn="ctr">
              <a:lnSpc>
                <a:spcPts val="1500"/>
              </a:lnSpc>
            </a:pPr>
            <a:r>
              <a:rPr lang="en-US" sz="4800" dirty="0">
                <a:solidFill>
                  <a:schemeClr val="tx2"/>
                </a:solidFill>
                <a:latin typeface="Lato" panose="020F0502020204030203" pitchFamily="34" charset="0"/>
                <a:ea typeface="Lato" panose="020F0502020204030203" pitchFamily="34" charset="0"/>
                <a:cs typeface="Lato" panose="020F0502020204030203" pitchFamily="34" charset="0"/>
              </a:rPr>
              <a:t>Project idea</a:t>
            </a:r>
          </a:p>
          <a:p>
            <a:pPr algn="ctr">
              <a:lnSpc>
                <a:spcPts val="1500"/>
              </a:lnSpc>
            </a:pPr>
            <a:endParaRPr lang="en-US" sz="48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20D22694-52FE-4BE1-9A1A-FE3CDA687A61}"/>
              </a:ext>
            </a:extLst>
          </p:cNvPr>
          <p:cNvSpPr/>
          <p:nvPr/>
        </p:nvSpPr>
        <p:spPr>
          <a:xfrm>
            <a:off x="418171" y="999267"/>
            <a:ext cx="4202176" cy="381579"/>
          </a:xfrm>
          <a:prstGeom prst="rect">
            <a:avLst/>
          </a:prstGeom>
        </p:spPr>
        <p:txBody>
          <a:bodyPr wrap="square">
            <a:spAutoFit/>
          </a:bodyPr>
          <a:lstStyle/>
          <a:p>
            <a:pPr algn="ctr">
              <a:lnSpc>
                <a:spcPts val="1800"/>
              </a:lnSpc>
            </a:pPr>
            <a:r>
              <a:rPr lang="en-GB" sz="3200" dirty="0">
                <a:solidFill>
                  <a:schemeClr val="tx2"/>
                </a:solidFill>
                <a:latin typeface="Bell MT bold" panose="0203070306050A020303" pitchFamily="18" charset="0"/>
                <a:ea typeface="Lato Bold" panose="020F0502020204030203" pitchFamily="34" charset="0"/>
                <a:cs typeface="Lato Bold" panose="020F0502020204030203" pitchFamily="34" charset="0"/>
              </a:rPr>
              <a:t>Computer vision </a:t>
            </a:r>
            <a:endParaRPr lang="en-US" sz="3200" dirty="0">
              <a:solidFill>
                <a:schemeClr val="tx2"/>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 name="TextBox 1">
            <a:extLst>
              <a:ext uri="{FF2B5EF4-FFF2-40B4-BE49-F238E27FC236}">
                <a16:creationId xmlns:a16="http://schemas.microsoft.com/office/drawing/2014/main" id="{A19F81DB-A1AD-54A7-6AB9-CE321749C5E5}"/>
              </a:ext>
            </a:extLst>
          </p:cNvPr>
          <p:cNvSpPr txBox="1"/>
          <p:nvPr/>
        </p:nvSpPr>
        <p:spPr>
          <a:xfrm>
            <a:off x="-1" y="456875"/>
            <a:ext cx="6753941" cy="367729"/>
          </a:xfrm>
          <a:prstGeom prst="rect">
            <a:avLst/>
          </a:prstGeom>
          <a:noFill/>
        </p:spPr>
        <p:txBody>
          <a:bodyPr wrap="square" rtlCol="0">
            <a:spAutoFit/>
          </a:bodyPr>
          <a:lstStyle/>
          <a:p>
            <a:pPr algn="ctr">
              <a:lnSpc>
                <a:spcPts val="1500"/>
              </a:lnSpc>
            </a:pPr>
            <a:r>
              <a:rPr lang="en-US" sz="4800" dirty="0">
                <a:solidFill>
                  <a:schemeClr val="tx2"/>
                </a:solidFill>
                <a:latin typeface="Lato" panose="020F0502020204030203" pitchFamily="34" charset="0"/>
                <a:ea typeface="Lato" panose="020F0502020204030203" pitchFamily="34" charset="0"/>
                <a:cs typeface="Lato" panose="020F0502020204030203" pitchFamily="34" charset="0"/>
              </a:rPr>
              <a:t>Domain of interest </a:t>
            </a:r>
          </a:p>
        </p:txBody>
      </p:sp>
      <p:sp>
        <p:nvSpPr>
          <p:cNvPr id="9" name="Freeform 374">
            <a:extLst>
              <a:ext uri="{FF2B5EF4-FFF2-40B4-BE49-F238E27FC236}">
                <a16:creationId xmlns:a16="http://schemas.microsoft.com/office/drawing/2014/main" id="{2D80D622-BDDC-CC81-FF88-C91622391488}"/>
              </a:ext>
            </a:extLst>
          </p:cNvPr>
          <p:cNvSpPr>
            <a:spLocks noEditPoints="1"/>
          </p:cNvSpPr>
          <p:nvPr/>
        </p:nvSpPr>
        <p:spPr bwMode="auto">
          <a:xfrm>
            <a:off x="192441" y="3560460"/>
            <a:ext cx="517586" cy="594007"/>
          </a:xfrm>
          <a:custGeom>
            <a:avLst/>
            <a:gdLst>
              <a:gd name="T0" fmla="*/ 22 w 127"/>
              <a:gd name="T1" fmla="*/ 26 h 160"/>
              <a:gd name="T2" fmla="*/ 109 w 127"/>
              <a:gd name="T3" fmla="*/ 30 h 160"/>
              <a:gd name="T4" fmla="*/ 109 w 127"/>
              <a:gd name="T5" fmla="*/ 21 h 160"/>
              <a:gd name="T6" fmla="*/ 123 w 127"/>
              <a:gd name="T7" fmla="*/ 42 h 160"/>
              <a:gd name="T8" fmla="*/ 9 w 127"/>
              <a:gd name="T9" fmla="*/ 25 h 160"/>
              <a:gd name="T10" fmla="*/ 123 w 127"/>
              <a:gd name="T11" fmla="*/ 9 h 160"/>
              <a:gd name="T12" fmla="*/ 123 w 127"/>
              <a:gd name="T13" fmla="*/ 0 h 160"/>
              <a:gd name="T14" fmla="*/ 0 w 127"/>
              <a:gd name="T15" fmla="*/ 25 h 160"/>
              <a:gd name="T16" fmla="*/ 25 w 127"/>
              <a:gd name="T17" fmla="*/ 160 h 160"/>
              <a:gd name="T18" fmla="*/ 127 w 127"/>
              <a:gd name="T19" fmla="*/ 156 h 160"/>
              <a:gd name="T20" fmla="*/ 123 w 127"/>
              <a:gd name="T21" fmla="*/ 42 h 160"/>
              <a:gd name="T22" fmla="*/ 95 w 127"/>
              <a:gd name="T23" fmla="*/ 89 h 160"/>
              <a:gd name="T24" fmla="*/ 91 w 127"/>
              <a:gd name="T25" fmla="*/ 98 h 160"/>
              <a:gd name="T26" fmla="*/ 76 w 127"/>
              <a:gd name="T27" fmla="*/ 63 h 160"/>
              <a:gd name="T28" fmla="*/ 81 w 127"/>
              <a:gd name="T29" fmla="*/ 71 h 160"/>
              <a:gd name="T30" fmla="*/ 76 w 127"/>
              <a:gd name="T31" fmla="*/ 63 h 160"/>
              <a:gd name="T32" fmla="*/ 54 w 127"/>
              <a:gd name="T33" fmla="*/ 66 h 160"/>
              <a:gd name="T34" fmla="*/ 45 w 127"/>
              <a:gd name="T35" fmla="*/ 71 h 160"/>
              <a:gd name="T36" fmla="*/ 51 w 127"/>
              <a:gd name="T37" fmla="*/ 63 h 160"/>
              <a:gd name="T38" fmla="*/ 31 w 127"/>
              <a:gd name="T39" fmla="*/ 97 h 160"/>
              <a:gd name="T40" fmla="*/ 35 w 127"/>
              <a:gd name="T41" fmla="*/ 87 h 160"/>
              <a:gd name="T42" fmla="*/ 50 w 127"/>
              <a:gd name="T43" fmla="*/ 123 h 160"/>
              <a:gd name="T44" fmla="*/ 45 w 127"/>
              <a:gd name="T45" fmla="*/ 114 h 160"/>
              <a:gd name="T46" fmla="*/ 50 w 127"/>
              <a:gd name="T47" fmla="*/ 123 h 160"/>
              <a:gd name="T48" fmla="*/ 72 w 127"/>
              <a:gd name="T49" fmla="*/ 122 h 160"/>
              <a:gd name="T50" fmla="*/ 72 w 127"/>
              <a:gd name="T51" fmla="*/ 116 h 160"/>
              <a:gd name="T52" fmla="*/ 51 w 127"/>
              <a:gd name="T53" fmla="*/ 71 h 160"/>
              <a:gd name="T54" fmla="*/ 79 w 127"/>
              <a:gd name="T55" fmla="*/ 112 h 160"/>
              <a:gd name="T56" fmla="*/ 84 w 127"/>
              <a:gd name="T57" fmla="*/ 115 h 160"/>
              <a:gd name="T58" fmla="*/ 85 w 127"/>
              <a:gd name="T59" fmla="*/ 143 h 160"/>
              <a:gd name="T60" fmla="*/ 55 w 127"/>
              <a:gd name="T61" fmla="*/ 77 h 160"/>
              <a:gd name="T62" fmla="*/ 72 w 127"/>
              <a:gd name="T63" fmla="*/ 108 h 160"/>
              <a:gd name="T64" fmla="*/ 66 w 127"/>
              <a:gd name="T65" fmla="*/ 103 h 160"/>
              <a:gd name="T66" fmla="*/ 62 w 127"/>
              <a:gd name="T67" fmla="*/ 99 h 160"/>
              <a:gd name="T68" fmla="*/ 66 w 127"/>
              <a:gd name="T69" fmla="*/ 103 h 160"/>
              <a:gd name="T70" fmla="*/ 68 w 127"/>
              <a:gd name="T71" fmla="*/ 93 h 160"/>
              <a:gd name="T72" fmla="*/ 66 w 127"/>
              <a:gd name="T73" fmla="*/ 95 h 160"/>
              <a:gd name="T74" fmla="*/ 62 w 127"/>
              <a:gd name="T75" fmla="*/ 97 h 160"/>
              <a:gd name="T76" fmla="*/ 65 w 127"/>
              <a:gd name="T77" fmla="*/ 91 h 160"/>
              <a:gd name="T78" fmla="*/ 66 w 127"/>
              <a:gd name="T79" fmla="*/ 90 h 160"/>
              <a:gd name="T80" fmla="*/ 66 w 127"/>
              <a:gd name="T81" fmla="*/ 86 h 160"/>
              <a:gd name="T82" fmla="*/ 62 w 127"/>
              <a:gd name="T83" fmla="*/ 86 h 160"/>
              <a:gd name="T84" fmla="*/ 57 w 127"/>
              <a:gd name="T85" fmla="*/ 88 h 160"/>
              <a:gd name="T86" fmla="*/ 64 w 127"/>
              <a:gd name="T87" fmla="*/ 82 h 160"/>
              <a:gd name="T88" fmla="*/ 71 w 127"/>
              <a:gd name="T89"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 h="160">
                <a:moveTo>
                  <a:pt x="27" y="21"/>
                </a:moveTo>
                <a:cubicBezTo>
                  <a:pt x="24" y="21"/>
                  <a:pt x="22" y="23"/>
                  <a:pt x="22" y="26"/>
                </a:cubicBezTo>
                <a:cubicBezTo>
                  <a:pt x="22" y="28"/>
                  <a:pt x="24" y="30"/>
                  <a:pt x="27" y="30"/>
                </a:cubicBezTo>
                <a:cubicBezTo>
                  <a:pt x="109" y="30"/>
                  <a:pt x="109" y="30"/>
                  <a:pt x="109" y="30"/>
                </a:cubicBezTo>
                <a:cubicBezTo>
                  <a:pt x="111" y="30"/>
                  <a:pt x="113" y="28"/>
                  <a:pt x="113" y="26"/>
                </a:cubicBezTo>
                <a:cubicBezTo>
                  <a:pt x="113" y="23"/>
                  <a:pt x="111" y="21"/>
                  <a:pt x="109" y="21"/>
                </a:cubicBezTo>
                <a:lnTo>
                  <a:pt x="27" y="21"/>
                </a:lnTo>
                <a:close/>
                <a:moveTo>
                  <a:pt x="123" y="42"/>
                </a:moveTo>
                <a:cubicBezTo>
                  <a:pt x="25" y="42"/>
                  <a:pt x="25" y="42"/>
                  <a:pt x="25" y="42"/>
                </a:cubicBezTo>
                <a:cubicBezTo>
                  <a:pt x="16" y="42"/>
                  <a:pt x="9" y="34"/>
                  <a:pt x="9" y="25"/>
                </a:cubicBezTo>
                <a:cubicBezTo>
                  <a:pt x="9" y="16"/>
                  <a:pt x="16" y="9"/>
                  <a:pt x="25" y="9"/>
                </a:cubicBezTo>
                <a:cubicBezTo>
                  <a:pt x="123" y="9"/>
                  <a:pt x="123" y="9"/>
                  <a:pt x="123" y="9"/>
                </a:cubicBezTo>
                <a:cubicBezTo>
                  <a:pt x="125" y="9"/>
                  <a:pt x="127" y="7"/>
                  <a:pt x="127" y="4"/>
                </a:cubicBezTo>
                <a:cubicBezTo>
                  <a:pt x="127" y="2"/>
                  <a:pt x="125" y="0"/>
                  <a:pt x="123" y="0"/>
                </a:cubicBezTo>
                <a:cubicBezTo>
                  <a:pt x="25" y="0"/>
                  <a:pt x="25" y="0"/>
                  <a:pt x="25" y="0"/>
                </a:cubicBezTo>
                <a:cubicBezTo>
                  <a:pt x="11" y="0"/>
                  <a:pt x="0" y="11"/>
                  <a:pt x="0" y="25"/>
                </a:cubicBezTo>
                <a:cubicBezTo>
                  <a:pt x="0" y="135"/>
                  <a:pt x="0" y="135"/>
                  <a:pt x="0" y="135"/>
                </a:cubicBezTo>
                <a:cubicBezTo>
                  <a:pt x="0" y="149"/>
                  <a:pt x="11" y="160"/>
                  <a:pt x="25" y="160"/>
                </a:cubicBezTo>
                <a:cubicBezTo>
                  <a:pt x="123" y="160"/>
                  <a:pt x="123" y="160"/>
                  <a:pt x="123" y="160"/>
                </a:cubicBezTo>
                <a:cubicBezTo>
                  <a:pt x="125" y="160"/>
                  <a:pt x="127" y="158"/>
                  <a:pt x="127" y="156"/>
                </a:cubicBezTo>
                <a:cubicBezTo>
                  <a:pt x="127" y="46"/>
                  <a:pt x="127" y="46"/>
                  <a:pt x="127" y="46"/>
                </a:cubicBezTo>
                <a:cubicBezTo>
                  <a:pt x="127" y="44"/>
                  <a:pt x="125" y="42"/>
                  <a:pt x="123" y="42"/>
                </a:cubicBezTo>
                <a:close/>
                <a:moveTo>
                  <a:pt x="91" y="88"/>
                </a:moveTo>
                <a:cubicBezTo>
                  <a:pt x="95" y="89"/>
                  <a:pt x="95" y="89"/>
                  <a:pt x="95" y="89"/>
                </a:cubicBezTo>
                <a:cubicBezTo>
                  <a:pt x="95" y="97"/>
                  <a:pt x="95" y="97"/>
                  <a:pt x="95" y="97"/>
                </a:cubicBezTo>
                <a:cubicBezTo>
                  <a:pt x="91" y="98"/>
                  <a:pt x="91" y="98"/>
                  <a:pt x="91" y="98"/>
                </a:cubicBezTo>
                <a:cubicBezTo>
                  <a:pt x="91" y="95"/>
                  <a:pt x="91" y="91"/>
                  <a:pt x="91" y="88"/>
                </a:cubicBezTo>
                <a:close/>
                <a:moveTo>
                  <a:pt x="76" y="63"/>
                </a:moveTo>
                <a:cubicBezTo>
                  <a:pt x="83" y="67"/>
                  <a:pt x="83" y="67"/>
                  <a:pt x="83" y="67"/>
                </a:cubicBezTo>
                <a:cubicBezTo>
                  <a:pt x="81" y="71"/>
                  <a:pt x="81" y="71"/>
                  <a:pt x="81" y="71"/>
                </a:cubicBezTo>
                <a:cubicBezTo>
                  <a:pt x="79" y="69"/>
                  <a:pt x="76" y="67"/>
                  <a:pt x="73" y="66"/>
                </a:cubicBezTo>
                <a:lnTo>
                  <a:pt x="76" y="63"/>
                </a:lnTo>
                <a:close/>
                <a:moveTo>
                  <a:pt x="51" y="63"/>
                </a:moveTo>
                <a:cubicBezTo>
                  <a:pt x="54" y="66"/>
                  <a:pt x="54" y="66"/>
                  <a:pt x="54" y="66"/>
                </a:cubicBezTo>
                <a:cubicBezTo>
                  <a:pt x="52" y="67"/>
                  <a:pt x="51" y="67"/>
                  <a:pt x="49" y="68"/>
                </a:cubicBezTo>
                <a:cubicBezTo>
                  <a:pt x="48" y="69"/>
                  <a:pt x="46" y="70"/>
                  <a:pt x="45" y="71"/>
                </a:cubicBezTo>
                <a:cubicBezTo>
                  <a:pt x="44" y="67"/>
                  <a:pt x="44" y="67"/>
                  <a:pt x="44" y="67"/>
                </a:cubicBezTo>
                <a:lnTo>
                  <a:pt x="51" y="63"/>
                </a:lnTo>
                <a:close/>
                <a:moveTo>
                  <a:pt x="35" y="98"/>
                </a:moveTo>
                <a:cubicBezTo>
                  <a:pt x="31" y="97"/>
                  <a:pt x="31" y="97"/>
                  <a:pt x="31" y="97"/>
                </a:cubicBezTo>
                <a:cubicBezTo>
                  <a:pt x="31" y="88"/>
                  <a:pt x="31" y="88"/>
                  <a:pt x="31" y="88"/>
                </a:cubicBezTo>
                <a:cubicBezTo>
                  <a:pt x="35" y="87"/>
                  <a:pt x="35" y="87"/>
                  <a:pt x="35" y="87"/>
                </a:cubicBezTo>
                <a:cubicBezTo>
                  <a:pt x="35" y="91"/>
                  <a:pt x="35" y="94"/>
                  <a:pt x="35" y="98"/>
                </a:cubicBezTo>
                <a:close/>
                <a:moveTo>
                  <a:pt x="50" y="123"/>
                </a:moveTo>
                <a:cubicBezTo>
                  <a:pt x="43" y="119"/>
                  <a:pt x="43" y="119"/>
                  <a:pt x="43" y="119"/>
                </a:cubicBezTo>
                <a:cubicBezTo>
                  <a:pt x="45" y="114"/>
                  <a:pt x="45" y="114"/>
                  <a:pt x="45" y="114"/>
                </a:cubicBezTo>
                <a:cubicBezTo>
                  <a:pt x="47" y="116"/>
                  <a:pt x="50" y="118"/>
                  <a:pt x="54" y="119"/>
                </a:cubicBezTo>
                <a:lnTo>
                  <a:pt x="50" y="123"/>
                </a:lnTo>
                <a:close/>
                <a:moveTo>
                  <a:pt x="85" y="143"/>
                </a:moveTo>
                <a:cubicBezTo>
                  <a:pt x="72" y="122"/>
                  <a:pt x="72" y="122"/>
                  <a:pt x="72" y="122"/>
                </a:cubicBezTo>
                <a:cubicBezTo>
                  <a:pt x="75" y="120"/>
                  <a:pt x="75" y="120"/>
                  <a:pt x="75" y="120"/>
                </a:cubicBezTo>
                <a:cubicBezTo>
                  <a:pt x="72" y="116"/>
                  <a:pt x="72" y="116"/>
                  <a:pt x="72" y="116"/>
                </a:cubicBezTo>
                <a:cubicBezTo>
                  <a:pt x="61" y="120"/>
                  <a:pt x="48" y="116"/>
                  <a:pt x="42" y="105"/>
                </a:cubicBezTo>
                <a:cubicBezTo>
                  <a:pt x="35" y="93"/>
                  <a:pt x="39" y="78"/>
                  <a:pt x="51" y="71"/>
                </a:cubicBezTo>
                <a:cubicBezTo>
                  <a:pt x="63" y="64"/>
                  <a:pt x="78" y="68"/>
                  <a:pt x="85" y="80"/>
                </a:cubicBezTo>
                <a:cubicBezTo>
                  <a:pt x="91" y="91"/>
                  <a:pt x="89" y="104"/>
                  <a:pt x="79" y="112"/>
                </a:cubicBezTo>
                <a:cubicBezTo>
                  <a:pt x="82" y="116"/>
                  <a:pt x="82" y="116"/>
                  <a:pt x="82" y="116"/>
                </a:cubicBezTo>
                <a:cubicBezTo>
                  <a:pt x="84" y="115"/>
                  <a:pt x="84" y="115"/>
                  <a:pt x="84" y="115"/>
                </a:cubicBezTo>
                <a:cubicBezTo>
                  <a:pt x="96" y="136"/>
                  <a:pt x="96" y="136"/>
                  <a:pt x="96" y="136"/>
                </a:cubicBezTo>
                <a:lnTo>
                  <a:pt x="85" y="143"/>
                </a:lnTo>
                <a:close/>
                <a:moveTo>
                  <a:pt x="79" y="84"/>
                </a:moveTo>
                <a:cubicBezTo>
                  <a:pt x="74" y="75"/>
                  <a:pt x="63" y="72"/>
                  <a:pt x="55" y="77"/>
                </a:cubicBezTo>
                <a:cubicBezTo>
                  <a:pt x="46" y="82"/>
                  <a:pt x="43" y="93"/>
                  <a:pt x="48" y="102"/>
                </a:cubicBezTo>
                <a:cubicBezTo>
                  <a:pt x="53" y="110"/>
                  <a:pt x="64" y="113"/>
                  <a:pt x="72" y="108"/>
                </a:cubicBezTo>
                <a:cubicBezTo>
                  <a:pt x="81" y="103"/>
                  <a:pt x="84" y="92"/>
                  <a:pt x="79" y="84"/>
                </a:cubicBezTo>
                <a:close/>
                <a:moveTo>
                  <a:pt x="66" y="103"/>
                </a:moveTo>
                <a:cubicBezTo>
                  <a:pt x="62" y="103"/>
                  <a:pt x="62" y="103"/>
                  <a:pt x="62" y="103"/>
                </a:cubicBezTo>
                <a:cubicBezTo>
                  <a:pt x="62" y="99"/>
                  <a:pt x="62" y="99"/>
                  <a:pt x="62" y="99"/>
                </a:cubicBezTo>
                <a:cubicBezTo>
                  <a:pt x="66" y="99"/>
                  <a:pt x="66" y="99"/>
                  <a:pt x="66" y="99"/>
                </a:cubicBezTo>
                <a:lnTo>
                  <a:pt x="66" y="103"/>
                </a:lnTo>
                <a:close/>
                <a:moveTo>
                  <a:pt x="71" y="91"/>
                </a:moveTo>
                <a:cubicBezTo>
                  <a:pt x="70" y="91"/>
                  <a:pt x="69" y="92"/>
                  <a:pt x="68" y="93"/>
                </a:cubicBezTo>
                <a:cubicBezTo>
                  <a:pt x="67" y="94"/>
                  <a:pt x="67" y="94"/>
                  <a:pt x="67" y="94"/>
                </a:cubicBezTo>
                <a:cubicBezTo>
                  <a:pt x="67" y="94"/>
                  <a:pt x="67" y="95"/>
                  <a:pt x="66" y="95"/>
                </a:cubicBezTo>
                <a:cubicBezTo>
                  <a:pt x="66" y="96"/>
                  <a:pt x="66" y="96"/>
                  <a:pt x="66" y="97"/>
                </a:cubicBezTo>
                <a:cubicBezTo>
                  <a:pt x="62" y="97"/>
                  <a:pt x="62" y="97"/>
                  <a:pt x="62" y="97"/>
                </a:cubicBezTo>
                <a:cubicBezTo>
                  <a:pt x="62" y="95"/>
                  <a:pt x="62" y="94"/>
                  <a:pt x="63" y="94"/>
                </a:cubicBezTo>
                <a:cubicBezTo>
                  <a:pt x="63" y="93"/>
                  <a:pt x="64" y="92"/>
                  <a:pt x="65" y="91"/>
                </a:cubicBezTo>
                <a:cubicBezTo>
                  <a:pt x="66" y="91"/>
                  <a:pt x="66" y="91"/>
                  <a:pt x="66" y="91"/>
                </a:cubicBezTo>
                <a:cubicBezTo>
                  <a:pt x="66" y="90"/>
                  <a:pt x="66" y="90"/>
                  <a:pt x="66" y="90"/>
                </a:cubicBezTo>
                <a:cubicBezTo>
                  <a:pt x="67" y="89"/>
                  <a:pt x="67" y="89"/>
                  <a:pt x="67" y="88"/>
                </a:cubicBezTo>
                <a:cubicBezTo>
                  <a:pt x="67" y="87"/>
                  <a:pt x="67" y="87"/>
                  <a:pt x="66" y="86"/>
                </a:cubicBezTo>
                <a:cubicBezTo>
                  <a:pt x="66" y="85"/>
                  <a:pt x="65" y="85"/>
                  <a:pt x="64" y="85"/>
                </a:cubicBezTo>
                <a:cubicBezTo>
                  <a:pt x="63" y="85"/>
                  <a:pt x="62" y="85"/>
                  <a:pt x="62" y="86"/>
                </a:cubicBezTo>
                <a:cubicBezTo>
                  <a:pt x="61" y="87"/>
                  <a:pt x="61" y="88"/>
                  <a:pt x="61" y="88"/>
                </a:cubicBezTo>
                <a:cubicBezTo>
                  <a:pt x="57" y="88"/>
                  <a:pt x="57" y="88"/>
                  <a:pt x="57" y="88"/>
                </a:cubicBezTo>
                <a:cubicBezTo>
                  <a:pt x="57" y="86"/>
                  <a:pt x="58" y="84"/>
                  <a:pt x="60" y="83"/>
                </a:cubicBezTo>
                <a:cubicBezTo>
                  <a:pt x="61" y="82"/>
                  <a:pt x="62" y="82"/>
                  <a:pt x="64" y="82"/>
                </a:cubicBezTo>
                <a:cubicBezTo>
                  <a:pt x="66" y="82"/>
                  <a:pt x="68" y="82"/>
                  <a:pt x="69" y="83"/>
                </a:cubicBezTo>
                <a:cubicBezTo>
                  <a:pt x="71" y="84"/>
                  <a:pt x="71" y="86"/>
                  <a:pt x="71" y="88"/>
                </a:cubicBezTo>
                <a:cubicBezTo>
                  <a:pt x="71" y="89"/>
                  <a:pt x="71" y="90"/>
                  <a:pt x="71" y="9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576A4AD0-BA58-4843-DC65-FDB1F7287692}"/>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 </a:t>
            </a:r>
            <a:r>
              <a:rPr lang="en-US" b="1" dirty="0"/>
              <a:t>of 39 </a:t>
            </a:r>
          </a:p>
        </p:txBody>
      </p:sp>
    </p:spTree>
    <p:extLst>
      <p:ext uri="{BB962C8B-B14F-4D97-AF65-F5344CB8AC3E}">
        <p14:creationId xmlns:p14="http://schemas.microsoft.com/office/powerpoint/2010/main" val="3904115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Use case diagrams </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5665918" cy="707886"/>
          </a:xfrm>
          <a:prstGeom prst="rect">
            <a:avLst/>
          </a:prstGeom>
          <a:noFill/>
        </p:spPr>
        <p:txBody>
          <a:bodyPr wrap="square">
            <a:spAutoFit/>
          </a:bodyPr>
          <a:lstStyle/>
          <a:p>
            <a:r>
              <a:rPr lang="en-US" sz="40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Project specification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10" name="Picture 9">
            <a:extLst>
              <a:ext uri="{FF2B5EF4-FFF2-40B4-BE49-F238E27FC236}">
                <a16:creationId xmlns:a16="http://schemas.microsoft.com/office/drawing/2014/main" id="{0B265166-0C88-924D-9E89-F4C48DD6B5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00982" y="1082730"/>
            <a:ext cx="5262245" cy="5572125"/>
          </a:xfrm>
          <a:prstGeom prst="rect">
            <a:avLst/>
          </a:prstGeom>
          <a:noFill/>
          <a:ln>
            <a:noFill/>
          </a:ln>
        </p:spPr>
      </p:pic>
      <p:sp>
        <p:nvSpPr>
          <p:cNvPr id="6" name="TextBox 5">
            <a:extLst>
              <a:ext uri="{FF2B5EF4-FFF2-40B4-BE49-F238E27FC236}">
                <a16:creationId xmlns:a16="http://schemas.microsoft.com/office/drawing/2014/main" id="{AD4F5B7D-036B-59AC-355D-4C26C55E4B12}"/>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30 </a:t>
            </a:r>
            <a:r>
              <a:rPr lang="en-US" b="1" dirty="0"/>
              <a:t>of 37  </a:t>
            </a:r>
          </a:p>
        </p:txBody>
      </p:sp>
    </p:spTree>
    <p:extLst>
      <p:ext uri="{BB962C8B-B14F-4D97-AF65-F5344CB8AC3E}">
        <p14:creationId xmlns:p14="http://schemas.microsoft.com/office/powerpoint/2010/main" val="1328824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System Component Diagram</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5665918" cy="707886"/>
          </a:xfrm>
          <a:prstGeom prst="rect">
            <a:avLst/>
          </a:prstGeom>
          <a:noFill/>
        </p:spPr>
        <p:txBody>
          <a:bodyPr wrap="square">
            <a:spAutoFit/>
          </a:bodyPr>
          <a:lstStyle/>
          <a:p>
            <a:r>
              <a:rPr lang="en-US" sz="40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Project specification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10" name="Picture 9">
            <a:extLst>
              <a:ext uri="{FF2B5EF4-FFF2-40B4-BE49-F238E27FC236}">
                <a16:creationId xmlns:a16="http://schemas.microsoft.com/office/drawing/2014/main" id="{EC2FC685-1E62-C7A7-7080-F6FF943649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5419" y="1270692"/>
            <a:ext cx="5934710" cy="4304665"/>
          </a:xfrm>
          <a:prstGeom prst="rect">
            <a:avLst/>
          </a:prstGeom>
          <a:noFill/>
          <a:ln>
            <a:noFill/>
          </a:ln>
        </p:spPr>
      </p:pic>
      <p:sp>
        <p:nvSpPr>
          <p:cNvPr id="6" name="TextBox 5">
            <a:extLst>
              <a:ext uri="{FF2B5EF4-FFF2-40B4-BE49-F238E27FC236}">
                <a16:creationId xmlns:a16="http://schemas.microsoft.com/office/drawing/2014/main" id="{231F4E31-C041-B0E1-CECB-A4B8701BEA5D}"/>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31 </a:t>
            </a:r>
            <a:r>
              <a:rPr lang="en-US" b="1" dirty="0"/>
              <a:t>of 39  </a:t>
            </a:r>
          </a:p>
        </p:txBody>
      </p:sp>
    </p:spTree>
    <p:extLst>
      <p:ext uri="{BB962C8B-B14F-4D97-AF65-F5344CB8AC3E}">
        <p14:creationId xmlns:p14="http://schemas.microsoft.com/office/powerpoint/2010/main" val="2957947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System Class Diagrams</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5665918" cy="707886"/>
          </a:xfrm>
          <a:prstGeom prst="rect">
            <a:avLst/>
          </a:prstGeom>
          <a:noFill/>
        </p:spPr>
        <p:txBody>
          <a:bodyPr wrap="square">
            <a:spAutoFit/>
          </a:bodyPr>
          <a:lstStyle/>
          <a:p>
            <a:r>
              <a:rPr lang="en-US" sz="40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Project specification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10" name="Picture 9">
            <a:extLst>
              <a:ext uri="{FF2B5EF4-FFF2-40B4-BE49-F238E27FC236}">
                <a16:creationId xmlns:a16="http://schemas.microsoft.com/office/drawing/2014/main" id="{BCE119D0-1115-19C4-0034-825D223CD5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6281" y="1164866"/>
            <a:ext cx="5943600" cy="5123815"/>
          </a:xfrm>
          <a:prstGeom prst="rect">
            <a:avLst/>
          </a:prstGeom>
          <a:noFill/>
          <a:ln>
            <a:noFill/>
          </a:ln>
        </p:spPr>
      </p:pic>
      <p:sp>
        <p:nvSpPr>
          <p:cNvPr id="6" name="TextBox 5">
            <a:extLst>
              <a:ext uri="{FF2B5EF4-FFF2-40B4-BE49-F238E27FC236}">
                <a16:creationId xmlns:a16="http://schemas.microsoft.com/office/drawing/2014/main" id="{1C422622-BF4B-F80B-A37A-95A00C714E76}"/>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32 </a:t>
            </a:r>
            <a:r>
              <a:rPr lang="en-US" b="1" dirty="0"/>
              <a:t>of 39  </a:t>
            </a:r>
          </a:p>
        </p:txBody>
      </p:sp>
    </p:spTree>
    <p:extLst>
      <p:ext uri="{BB962C8B-B14F-4D97-AF65-F5344CB8AC3E}">
        <p14:creationId xmlns:p14="http://schemas.microsoft.com/office/powerpoint/2010/main" val="101620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Sequence Diagram</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5665918" cy="707886"/>
          </a:xfrm>
          <a:prstGeom prst="rect">
            <a:avLst/>
          </a:prstGeom>
          <a:noFill/>
        </p:spPr>
        <p:txBody>
          <a:bodyPr wrap="square">
            <a:spAutoFit/>
          </a:bodyPr>
          <a:lstStyle/>
          <a:p>
            <a:r>
              <a:rPr lang="en-US" sz="40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Project specification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10" name="Picture 9">
            <a:extLst>
              <a:ext uri="{FF2B5EF4-FFF2-40B4-BE49-F238E27FC236}">
                <a16:creationId xmlns:a16="http://schemas.microsoft.com/office/drawing/2014/main" id="{465C6F5B-8990-5D4B-2AC7-EF6826BD4E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0732" y="1183315"/>
            <a:ext cx="5934710" cy="4589145"/>
          </a:xfrm>
          <a:prstGeom prst="rect">
            <a:avLst/>
          </a:prstGeom>
          <a:noFill/>
          <a:ln>
            <a:noFill/>
          </a:ln>
        </p:spPr>
      </p:pic>
      <p:sp>
        <p:nvSpPr>
          <p:cNvPr id="6" name="TextBox 5">
            <a:extLst>
              <a:ext uri="{FF2B5EF4-FFF2-40B4-BE49-F238E27FC236}">
                <a16:creationId xmlns:a16="http://schemas.microsoft.com/office/drawing/2014/main" id="{FF7581F3-FD89-6AD2-CC13-8E32EA0A1F14}"/>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33 </a:t>
            </a:r>
            <a:r>
              <a:rPr lang="en-US" b="1" dirty="0"/>
              <a:t>of 39  </a:t>
            </a:r>
          </a:p>
        </p:txBody>
      </p:sp>
    </p:spTree>
    <p:extLst>
      <p:ext uri="{BB962C8B-B14F-4D97-AF65-F5344CB8AC3E}">
        <p14:creationId xmlns:p14="http://schemas.microsoft.com/office/powerpoint/2010/main" val="384042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ERD</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5665918" cy="707886"/>
          </a:xfrm>
          <a:prstGeom prst="rect">
            <a:avLst/>
          </a:prstGeom>
          <a:noFill/>
        </p:spPr>
        <p:txBody>
          <a:bodyPr wrap="square">
            <a:spAutoFit/>
          </a:bodyPr>
          <a:lstStyle/>
          <a:p>
            <a:r>
              <a:rPr lang="en-US" sz="40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Project specification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11" name="Picture 10" descr="A screenshot of a computer&#10;&#10;Description automatically generated">
            <a:extLst>
              <a:ext uri="{FF2B5EF4-FFF2-40B4-BE49-F238E27FC236}">
                <a16:creationId xmlns:a16="http://schemas.microsoft.com/office/drawing/2014/main" id="{03CC3041-670D-BEEA-EE74-B6891F5FC58C}"/>
              </a:ext>
            </a:extLst>
          </p:cNvPr>
          <p:cNvPicPr>
            <a:picLocks noChangeAspect="1"/>
          </p:cNvPicPr>
          <p:nvPr/>
        </p:nvPicPr>
        <p:blipFill>
          <a:blip r:embed="rId3"/>
          <a:stretch>
            <a:fillRect/>
          </a:stretch>
        </p:blipFill>
        <p:spPr>
          <a:xfrm>
            <a:off x="3626906" y="868458"/>
            <a:ext cx="4938188" cy="5121084"/>
          </a:xfrm>
          <a:prstGeom prst="rect">
            <a:avLst/>
          </a:prstGeom>
        </p:spPr>
      </p:pic>
      <p:sp>
        <p:nvSpPr>
          <p:cNvPr id="6" name="TextBox 5">
            <a:extLst>
              <a:ext uri="{FF2B5EF4-FFF2-40B4-BE49-F238E27FC236}">
                <a16:creationId xmlns:a16="http://schemas.microsoft.com/office/drawing/2014/main" id="{93DE220F-3ACD-F60A-342A-0C0D65045419}"/>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34 </a:t>
            </a:r>
            <a:r>
              <a:rPr lang="en-US" b="1" dirty="0"/>
              <a:t>of 39  </a:t>
            </a:r>
          </a:p>
        </p:txBody>
      </p:sp>
    </p:spTree>
    <p:extLst>
      <p:ext uri="{BB962C8B-B14F-4D97-AF65-F5344CB8AC3E}">
        <p14:creationId xmlns:p14="http://schemas.microsoft.com/office/powerpoint/2010/main" val="1429553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87666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962119" y="733979"/>
            <a:ext cx="9693306" cy="430887"/>
          </a:xfrm>
          <a:prstGeom prst="rect">
            <a:avLst/>
          </a:prstGeom>
        </p:spPr>
        <p:txBody>
          <a:bodyPr wrap="square" lIns="0" tIns="0" rIns="0" bIns="0" rtlCol="0" anchor="t">
            <a:spAutoFit/>
          </a:bodyPr>
          <a:lstStyle/>
          <a:p>
            <a:r>
              <a:rPr lang="en-US" sz="2800" dirty="0">
                <a:solidFill>
                  <a:schemeClr val="accent5">
                    <a:lumMod val="60000"/>
                    <a:lumOff val="40000"/>
                  </a:schemeClr>
                </a:solidFill>
                <a:latin typeface="Caladea Bold"/>
              </a:rPr>
              <a:t>Gantt chart</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5665918" cy="707886"/>
          </a:xfrm>
          <a:prstGeom prst="rect">
            <a:avLst/>
          </a:prstGeom>
          <a:noFill/>
        </p:spPr>
        <p:txBody>
          <a:bodyPr wrap="square">
            <a:spAutoFit/>
          </a:bodyPr>
          <a:lstStyle/>
          <a:p>
            <a:r>
              <a:rPr lang="en-US" sz="40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Time plan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6" name="Picture 5">
            <a:extLst>
              <a:ext uri="{FF2B5EF4-FFF2-40B4-BE49-F238E27FC236}">
                <a16:creationId xmlns:a16="http://schemas.microsoft.com/office/drawing/2014/main" id="{9674C626-395E-E5F7-75D0-79705AC7BA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8678" y="1164866"/>
            <a:ext cx="10343321" cy="5620875"/>
          </a:xfrm>
          <a:prstGeom prst="rect">
            <a:avLst/>
          </a:prstGeom>
          <a:noFill/>
          <a:ln>
            <a:noFill/>
          </a:ln>
        </p:spPr>
      </p:pic>
      <p:sp>
        <p:nvSpPr>
          <p:cNvPr id="10" name="TextBox 9">
            <a:extLst>
              <a:ext uri="{FF2B5EF4-FFF2-40B4-BE49-F238E27FC236}">
                <a16:creationId xmlns:a16="http://schemas.microsoft.com/office/drawing/2014/main" id="{0CA66E83-1447-BF94-3657-F90F86894C58}"/>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35 </a:t>
            </a:r>
            <a:r>
              <a:rPr lang="en-US" b="1" dirty="0"/>
              <a:t>of 39  </a:t>
            </a:r>
          </a:p>
        </p:txBody>
      </p:sp>
    </p:spTree>
    <p:extLst>
      <p:ext uri="{BB962C8B-B14F-4D97-AF65-F5344CB8AC3E}">
        <p14:creationId xmlns:p14="http://schemas.microsoft.com/office/powerpoint/2010/main" val="2131583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444C2-8279-7710-6381-F8D25511C671}"/>
              </a:ext>
            </a:extLst>
          </p:cNvPr>
          <p:cNvSpPr txBox="1"/>
          <p:nvPr/>
        </p:nvSpPr>
        <p:spPr>
          <a:xfrm>
            <a:off x="178291" y="72259"/>
            <a:ext cx="5665918" cy="707886"/>
          </a:xfrm>
          <a:prstGeom prst="rect">
            <a:avLst/>
          </a:prstGeom>
          <a:noFill/>
        </p:spPr>
        <p:txBody>
          <a:bodyPr wrap="square">
            <a:spAutoFit/>
          </a:bodyPr>
          <a:lstStyle/>
          <a:p>
            <a:r>
              <a:rPr lang="en-US" sz="40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Future Work</a:t>
            </a:r>
          </a:p>
        </p:txBody>
      </p:sp>
      <p:sp>
        <p:nvSpPr>
          <p:cNvPr id="8" name="Freeform 3">
            <a:extLst>
              <a:ext uri="{FF2B5EF4-FFF2-40B4-BE49-F238E27FC236}">
                <a16:creationId xmlns:a16="http://schemas.microsoft.com/office/drawing/2014/main" id="{11C69E98-1E40-8E4D-25C5-FDDC8F199F40}"/>
              </a:ext>
            </a:extLst>
          </p:cNvPr>
          <p:cNvSpPr/>
          <p:nvPr/>
        </p:nvSpPr>
        <p:spPr>
          <a:xfrm>
            <a:off x="-73981" y="4937940"/>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239440" y="5836916"/>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1" name="TextBox 10">
            <a:extLst>
              <a:ext uri="{FF2B5EF4-FFF2-40B4-BE49-F238E27FC236}">
                <a16:creationId xmlns:a16="http://schemas.microsoft.com/office/drawing/2014/main" id="{044B3040-A788-FC17-EA38-FB1804DDDCB5}"/>
              </a:ext>
            </a:extLst>
          </p:cNvPr>
          <p:cNvSpPr txBox="1"/>
          <p:nvPr/>
        </p:nvSpPr>
        <p:spPr>
          <a:xfrm>
            <a:off x="6019131" y="1835031"/>
            <a:ext cx="2993005" cy="1247457"/>
          </a:xfrm>
          <a:prstGeom prst="rect">
            <a:avLst/>
          </a:prstGeom>
          <a:noFill/>
        </p:spPr>
        <p:txBody>
          <a:bodyPr wrap="square">
            <a:spAutoFit/>
          </a:bodyPr>
          <a:lstStyle/>
          <a:p>
            <a:pPr algn="ctr">
              <a:lnSpc>
                <a:spcPts val="4500"/>
              </a:lnSpc>
            </a:pPr>
            <a:r>
              <a:rPr lang="en-US" sz="40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Functional requirement:</a:t>
            </a:r>
          </a:p>
        </p:txBody>
      </p:sp>
      <p:cxnSp>
        <p:nvCxnSpPr>
          <p:cNvPr id="14" name="Straight Connector 13">
            <a:extLst>
              <a:ext uri="{FF2B5EF4-FFF2-40B4-BE49-F238E27FC236}">
                <a16:creationId xmlns:a16="http://schemas.microsoft.com/office/drawing/2014/main" id="{45928D64-173A-3800-EB9C-5841E91BBAE0}"/>
              </a:ext>
            </a:extLst>
          </p:cNvPr>
          <p:cNvCxnSpPr>
            <a:cxnSpLocks/>
          </p:cNvCxnSpPr>
          <p:nvPr/>
        </p:nvCxnSpPr>
        <p:spPr>
          <a:xfrm>
            <a:off x="7100312" y="3330893"/>
            <a:ext cx="5324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D9A42CF-4DE2-18C8-0F71-0AE9F9AE9498}"/>
              </a:ext>
            </a:extLst>
          </p:cNvPr>
          <p:cNvSpPr txBox="1"/>
          <p:nvPr/>
        </p:nvSpPr>
        <p:spPr>
          <a:xfrm>
            <a:off x="34698" y="1670742"/>
            <a:ext cx="12122603" cy="2308324"/>
          </a:xfrm>
          <a:prstGeom prst="rect">
            <a:avLst/>
          </a:prstGeom>
          <a:noFill/>
        </p:spPr>
        <p:txBody>
          <a:bodyPr wrap="square" rtlCol="0">
            <a:spAutoFit/>
          </a:bodyPr>
          <a:lstStyle/>
          <a:p>
            <a:pPr marL="342900" marR="0" lvl="0" indent="-342900" algn="just">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We will add on our website access to user to retrieve all his predictions from his ID and we will retrieve all data from the table on the database. </a:t>
            </a:r>
          </a:p>
          <a:p>
            <a:pPr marR="0" lvl="0" algn="just">
              <a:spcBef>
                <a:spcPts val="0"/>
              </a:spcBef>
              <a:spcAft>
                <a:spcPts val="0"/>
              </a:spcAft>
            </a:pP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gn="just">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And, we will add a button on the website for users to download our database as excel sheet </a:t>
            </a:r>
          </a:p>
          <a:p>
            <a:pPr marR="0" lvl="0" algn="just">
              <a:spcBef>
                <a:spcPts val="0"/>
              </a:spcBef>
              <a:spcAft>
                <a:spcPts val="0"/>
              </a:spcAft>
            </a:pPr>
            <a:endParaRPr lang="en-US" kern="100" dirty="0">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gn="just">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By add this feature</a:t>
            </a:r>
            <a:r>
              <a:rPr lang="en-US" kern="100" dirty="0">
                <a:latin typeface="Times New Roman" panose="02020603050405020304" pitchFamily="18" charset="0"/>
                <a:ea typeface="Calibri" panose="020F0502020204030204" pitchFamily="34" charset="0"/>
                <a:cs typeface="Arial" panose="020B0604020202020204" pitchFamily="34" charset="0"/>
              </a:rPr>
              <a:t>s users and health organization will have a method to determine and train new models and make analysis</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028700" marR="0" algn="just">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pic>
        <p:nvPicPr>
          <p:cNvPr id="4" name="Picture 3" descr="A microscope with a black background&#10;&#10;Description automatically generated">
            <a:extLst>
              <a:ext uri="{FF2B5EF4-FFF2-40B4-BE49-F238E27FC236}">
                <a16:creationId xmlns:a16="http://schemas.microsoft.com/office/drawing/2014/main" id="{4F07F976-A142-6EA5-C807-25D0EB1B3BD7}"/>
              </a:ext>
            </a:extLst>
          </p:cNvPr>
          <p:cNvPicPr>
            <a:picLocks noChangeAspect="1"/>
          </p:cNvPicPr>
          <p:nvPr/>
        </p:nvPicPr>
        <p:blipFill>
          <a:blip r:embed="rId3"/>
          <a:stretch>
            <a:fillRect/>
          </a:stretch>
        </p:blipFill>
        <p:spPr>
          <a:xfrm>
            <a:off x="9529788" y="4323128"/>
            <a:ext cx="2438095" cy="2438095"/>
          </a:xfrm>
          <a:prstGeom prst="rect">
            <a:avLst/>
          </a:prstGeom>
        </p:spPr>
      </p:pic>
      <p:pic>
        <p:nvPicPr>
          <p:cNvPr id="7" name="Picture 6" descr="A black and white rocket&#10;&#10;Description automatically generated">
            <a:extLst>
              <a:ext uri="{FF2B5EF4-FFF2-40B4-BE49-F238E27FC236}">
                <a16:creationId xmlns:a16="http://schemas.microsoft.com/office/drawing/2014/main" id="{68F29C82-FE17-479D-8152-95B19E588933}"/>
              </a:ext>
            </a:extLst>
          </p:cNvPr>
          <p:cNvPicPr>
            <a:picLocks noChangeAspect="1"/>
          </p:cNvPicPr>
          <p:nvPr/>
        </p:nvPicPr>
        <p:blipFill>
          <a:blip r:embed="rId4"/>
          <a:stretch>
            <a:fillRect/>
          </a:stretch>
        </p:blipFill>
        <p:spPr>
          <a:xfrm flipH="1">
            <a:off x="3190929" y="96777"/>
            <a:ext cx="1161182" cy="1106989"/>
          </a:xfrm>
          <a:prstGeom prst="rect">
            <a:avLst/>
          </a:prstGeom>
        </p:spPr>
      </p:pic>
      <p:sp>
        <p:nvSpPr>
          <p:cNvPr id="10" name="TextBox 9">
            <a:extLst>
              <a:ext uri="{FF2B5EF4-FFF2-40B4-BE49-F238E27FC236}">
                <a16:creationId xmlns:a16="http://schemas.microsoft.com/office/drawing/2014/main" id="{9D82C16F-2525-EE2F-50D8-F0BCBD64E0A1}"/>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36 </a:t>
            </a:r>
            <a:r>
              <a:rPr lang="en-US" b="1" dirty="0"/>
              <a:t>of 39  </a:t>
            </a:r>
          </a:p>
        </p:txBody>
      </p:sp>
      <p:pic>
        <p:nvPicPr>
          <p:cNvPr id="3" name="Picture 2" descr="A computer screen with a arrow pointing down&#10;&#10;Description automatically generated">
            <a:extLst>
              <a:ext uri="{FF2B5EF4-FFF2-40B4-BE49-F238E27FC236}">
                <a16:creationId xmlns:a16="http://schemas.microsoft.com/office/drawing/2014/main" id="{8DCF56CC-C1D2-5CDA-CECA-1CB92A0773D7}"/>
              </a:ext>
            </a:extLst>
          </p:cNvPr>
          <p:cNvPicPr>
            <a:picLocks noChangeAspect="1"/>
          </p:cNvPicPr>
          <p:nvPr/>
        </p:nvPicPr>
        <p:blipFill>
          <a:blip r:embed="rId5"/>
          <a:stretch>
            <a:fillRect/>
          </a:stretch>
        </p:blipFill>
        <p:spPr>
          <a:xfrm>
            <a:off x="4866154" y="4446042"/>
            <a:ext cx="2234158" cy="2234158"/>
          </a:xfrm>
          <a:prstGeom prst="rect">
            <a:avLst/>
          </a:prstGeom>
        </p:spPr>
      </p:pic>
    </p:spTree>
    <p:extLst>
      <p:ext uri="{BB962C8B-B14F-4D97-AF65-F5344CB8AC3E}">
        <p14:creationId xmlns:p14="http://schemas.microsoft.com/office/powerpoint/2010/main" val="87463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2" end="2"/>
                                            </p:txEl>
                                          </p:spTgt>
                                        </p:tgtEl>
                                        <p:attrNameLst>
                                          <p:attrName>style.visibility</p:attrName>
                                        </p:attrNameLst>
                                      </p:cBhvr>
                                      <p:to>
                                        <p:strVal val="visible"/>
                                      </p:to>
                                    </p:set>
                                    <p:anim calcmode="lin" valueType="num">
                                      <p:cBhvr additive="base">
                                        <p:cTn id="7" dur="500" fill="hold"/>
                                        <p:tgtEl>
                                          <p:spTgt spid="3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
                                            <p:txEl>
                                              <p:pRg st="4" end="4"/>
                                            </p:txEl>
                                          </p:spTgt>
                                        </p:tgtEl>
                                        <p:attrNameLst>
                                          <p:attrName>style.visibility</p:attrName>
                                        </p:attrNameLst>
                                      </p:cBhvr>
                                      <p:to>
                                        <p:strVal val="visible"/>
                                      </p:to>
                                    </p:set>
                                    <p:anim calcmode="lin" valueType="num">
                                      <p:cBhvr additive="base">
                                        <p:cTn id="17" dur="500" fill="hold"/>
                                        <p:tgtEl>
                                          <p:spTgt spid="3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3">
                                            <p:txEl>
                                              <p:pRg st="4" end="4"/>
                                            </p:txEl>
                                          </p:spTgt>
                                        </p:tgtEl>
                                        <p:attrNameLst>
                                          <p:attrName>ppt_y</p:attrName>
                                        </p:attrNameLst>
                                      </p:cBhvr>
                                      <p:tavLst>
                                        <p:tav tm="0">
                                          <p:val>
                                            <p:strVal val="1+#ppt_h/2"/>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240">
            <a:extLst>
              <a:ext uri="{FF2B5EF4-FFF2-40B4-BE49-F238E27FC236}">
                <a16:creationId xmlns:a16="http://schemas.microsoft.com/office/drawing/2014/main" id="{373A1A7A-57A9-4FAB-86CB-F7063E8B1E5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a:extLst>
              <a:ext uri="{FF2B5EF4-FFF2-40B4-BE49-F238E27FC236}">
                <a16:creationId xmlns:a16="http://schemas.microsoft.com/office/drawing/2014/main" id="{1BCCE4AE-6506-4E69-99AD-2AF8A732148C}"/>
              </a:ext>
            </a:extLst>
          </p:cNvPr>
          <p:cNvSpPr txBox="1"/>
          <p:nvPr/>
        </p:nvSpPr>
        <p:spPr>
          <a:xfrm>
            <a:off x="883670" y="838200"/>
            <a:ext cx="4002655" cy="672941"/>
          </a:xfrm>
          <a:prstGeom prst="rect">
            <a:avLst/>
          </a:prstGeom>
          <a:noFill/>
        </p:spPr>
        <p:txBody>
          <a:bodyPr wrap="square">
            <a:spAutoFit/>
          </a:bodyPr>
          <a:lstStyle/>
          <a:p>
            <a:pPr>
              <a:lnSpc>
                <a:spcPts val="4500"/>
              </a:lnSpc>
            </a:pPr>
            <a:r>
              <a:rPr lang="en-US" sz="40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Demo Time</a:t>
            </a:r>
            <a:endParaRPr lang="en-US" sz="4000" dirty="0">
              <a:solidFill>
                <a:schemeClr val="bg1"/>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252" name="Oval 251">
            <a:extLst>
              <a:ext uri="{FF2B5EF4-FFF2-40B4-BE49-F238E27FC236}">
                <a16:creationId xmlns:a16="http://schemas.microsoft.com/office/drawing/2014/main" id="{86ABCC18-344C-4AAD-87D4-6419B2E39359}"/>
              </a:ext>
            </a:extLst>
          </p:cNvPr>
          <p:cNvSpPr/>
          <p:nvPr/>
        </p:nvSpPr>
        <p:spPr>
          <a:xfrm>
            <a:off x="1034264" y="2730500"/>
            <a:ext cx="2270090" cy="22700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C17E6BCB-390E-46E8-9BDA-7D9AC786B317}"/>
              </a:ext>
            </a:extLst>
          </p:cNvPr>
          <p:cNvGrpSpPr/>
          <p:nvPr/>
        </p:nvGrpSpPr>
        <p:grpSpPr>
          <a:xfrm>
            <a:off x="1496794" y="3194374"/>
            <a:ext cx="2549347" cy="2623058"/>
            <a:chOff x="5438775" y="2747963"/>
            <a:chExt cx="1317625" cy="1355725"/>
          </a:xfrm>
          <a:solidFill>
            <a:schemeClr val="accent3"/>
          </a:solidFill>
        </p:grpSpPr>
        <p:sp>
          <p:nvSpPr>
            <p:cNvPr id="254" name="Freeform 5">
              <a:extLst>
                <a:ext uri="{FF2B5EF4-FFF2-40B4-BE49-F238E27FC236}">
                  <a16:creationId xmlns:a16="http://schemas.microsoft.com/office/drawing/2014/main" id="{3D6CC8D2-9E89-45D8-AEDD-647CDC1745F0}"/>
                </a:ext>
              </a:extLst>
            </p:cNvPr>
            <p:cNvSpPr>
              <a:spLocks noEditPoints="1"/>
            </p:cNvSpPr>
            <p:nvPr/>
          </p:nvSpPr>
          <p:spPr bwMode="auto">
            <a:xfrm>
              <a:off x="5438775" y="3643313"/>
              <a:ext cx="1158875" cy="460375"/>
            </a:xfrm>
            <a:custGeom>
              <a:avLst/>
              <a:gdLst>
                <a:gd name="T0" fmla="*/ 266 w 305"/>
                <a:gd name="T1" fmla="*/ 10 h 121"/>
                <a:gd name="T2" fmla="*/ 214 w 305"/>
                <a:gd name="T3" fmla="*/ 37 h 121"/>
                <a:gd name="T4" fmla="*/ 197 w 305"/>
                <a:gd name="T5" fmla="*/ 30 h 121"/>
                <a:gd name="T6" fmla="*/ 162 w 305"/>
                <a:gd name="T7" fmla="*/ 30 h 121"/>
                <a:gd name="T8" fmla="*/ 159 w 305"/>
                <a:gd name="T9" fmla="*/ 29 h 121"/>
                <a:gd name="T10" fmla="*/ 158 w 305"/>
                <a:gd name="T11" fmla="*/ 28 h 121"/>
                <a:gd name="T12" fmla="*/ 157 w 305"/>
                <a:gd name="T13" fmla="*/ 28 h 121"/>
                <a:gd name="T14" fmla="*/ 77 w 305"/>
                <a:gd name="T15" fmla="*/ 13 h 121"/>
                <a:gd name="T16" fmla="*/ 68 w 305"/>
                <a:gd name="T17" fmla="*/ 15 h 121"/>
                <a:gd name="T18" fmla="*/ 60 w 305"/>
                <a:gd name="T19" fmla="*/ 15 h 121"/>
                <a:gd name="T20" fmla="*/ 44 w 305"/>
                <a:gd name="T21" fmla="*/ 3 h 121"/>
                <a:gd name="T22" fmla="*/ 18 w 305"/>
                <a:gd name="T23" fmla="*/ 3 h 121"/>
                <a:gd name="T24" fmla="*/ 0 w 305"/>
                <a:gd name="T25" fmla="*/ 21 h 121"/>
                <a:gd name="T26" fmla="*/ 0 w 305"/>
                <a:gd name="T27" fmla="*/ 89 h 121"/>
                <a:gd name="T28" fmla="*/ 18 w 305"/>
                <a:gd name="T29" fmla="*/ 107 h 121"/>
                <a:gd name="T30" fmla="*/ 44 w 305"/>
                <a:gd name="T31" fmla="*/ 107 h 121"/>
                <a:gd name="T32" fmla="*/ 60 w 305"/>
                <a:gd name="T33" fmla="*/ 95 h 121"/>
                <a:gd name="T34" fmla="*/ 75 w 305"/>
                <a:gd name="T35" fmla="*/ 95 h 121"/>
                <a:gd name="T36" fmla="*/ 79 w 305"/>
                <a:gd name="T37" fmla="*/ 96 h 121"/>
                <a:gd name="T38" fmla="*/ 146 w 305"/>
                <a:gd name="T39" fmla="*/ 114 h 121"/>
                <a:gd name="T40" fmla="*/ 155 w 305"/>
                <a:gd name="T41" fmla="*/ 116 h 121"/>
                <a:gd name="T42" fmla="*/ 178 w 305"/>
                <a:gd name="T43" fmla="*/ 121 h 121"/>
                <a:gd name="T44" fmla="*/ 208 w 305"/>
                <a:gd name="T45" fmla="*/ 110 h 121"/>
                <a:gd name="T46" fmla="*/ 208 w 305"/>
                <a:gd name="T47" fmla="*/ 110 h 121"/>
                <a:gd name="T48" fmla="*/ 291 w 305"/>
                <a:gd name="T49" fmla="*/ 51 h 121"/>
                <a:gd name="T50" fmla="*/ 298 w 305"/>
                <a:gd name="T51" fmla="*/ 18 h 121"/>
                <a:gd name="T52" fmla="*/ 266 w 305"/>
                <a:gd name="T53" fmla="*/ 10 h 121"/>
                <a:gd name="T54" fmla="*/ 47 w 305"/>
                <a:gd name="T55" fmla="*/ 89 h 121"/>
                <a:gd name="T56" fmla="*/ 44 w 305"/>
                <a:gd name="T57" fmla="*/ 93 h 121"/>
                <a:gd name="T58" fmla="*/ 18 w 305"/>
                <a:gd name="T59" fmla="*/ 93 h 121"/>
                <a:gd name="T60" fmla="*/ 14 w 305"/>
                <a:gd name="T61" fmla="*/ 89 h 121"/>
                <a:gd name="T62" fmla="*/ 14 w 305"/>
                <a:gd name="T63" fmla="*/ 21 h 121"/>
                <a:gd name="T64" fmla="*/ 18 w 305"/>
                <a:gd name="T65" fmla="*/ 17 h 121"/>
                <a:gd name="T66" fmla="*/ 44 w 305"/>
                <a:gd name="T67" fmla="*/ 17 h 121"/>
                <a:gd name="T68" fmla="*/ 47 w 305"/>
                <a:gd name="T69" fmla="*/ 21 h 121"/>
                <a:gd name="T70" fmla="*/ 47 w 305"/>
                <a:gd name="T71" fmla="*/ 89 h 121"/>
                <a:gd name="T72" fmla="*/ 283 w 305"/>
                <a:gd name="T73" fmla="*/ 40 h 121"/>
                <a:gd name="T74" fmla="*/ 200 w 305"/>
                <a:gd name="T75" fmla="*/ 99 h 121"/>
                <a:gd name="T76" fmla="*/ 159 w 305"/>
                <a:gd name="T77" fmla="*/ 103 h 121"/>
                <a:gd name="T78" fmla="*/ 150 w 305"/>
                <a:gd name="T79" fmla="*/ 100 h 121"/>
                <a:gd name="T80" fmla="*/ 83 w 305"/>
                <a:gd name="T81" fmla="*/ 82 h 121"/>
                <a:gd name="T82" fmla="*/ 75 w 305"/>
                <a:gd name="T83" fmla="*/ 81 h 121"/>
                <a:gd name="T84" fmla="*/ 61 w 305"/>
                <a:gd name="T85" fmla="*/ 81 h 121"/>
                <a:gd name="T86" fmla="*/ 61 w 305"/>
                <a:gd name="T87" fmla="*/ 29 h 121"/>
                <a:gd name="T88" fmla="*/ 69 w 305"/>
                <a:gd name="T89" fmla="*/ 29 h 121"/>
                <a:gd name="T90" fmla="*/ 82 w 305"/>
                <a:gd name="T91" fmla="*/ 26 h 121"/>
                <a:gd name="T92" fmla="*/ 148 w 305"/>
                <a:gd name="T93" fmla="*/ 38 h 121"/>
                <a:gd name="T94" fmla="*/ 148 w 305"/>
                <a:gd name="T95" fmla="*/ 38 h 121"/>
                <a:gd name="T96" fmla="*/ 162 w 305"/>
                <a:gd name="T97" fmla="*/ 43 h 121"/>
                <a:gd name="T98" fmla="*/ 197 w 305"/>
                <a:gd name="T99" fmla="*/ 43 h 121"/>
                <a:gd name="T100" fmla="*/ 208 w 305"/>
                <a:gd name="T101" fmla="*/ 54 h 121"/>
                <a:gd name="T102" fmla="*/ 197 w 305"/>
                <a:gd name="T103" fmla="*/ 65 h 121"/>
                <a:gd name="T104" fmla="*/ 140 w 305"/>
                <a:gd name="T105" fmla="*/ 65 h 121"/>
                <a:gd name="T106" fmla="*/ 133 w 305"/>
                <a:gd name="T107" fmla="*/ 72 h 121"/>
                <a:gd name="T108" fmla="*/ 140 w 305"/>
                <a:gd name="T109" fmla="*/ 78 h 121"/>
                <a:gd name="T110" fmla="*/ 197 w 305"/>
                <a:gd name="T111" fmla="*/ 78 h 121"/>
                <a:gd name="T112" fmla="*/ 222 w 305"/>
                <a:gd name="T113" fmla="*/ 54 h 121"/>
                <a:gd name="T114" fmla="*/ 221 w 305"/>
                <a:gd name="T115" fmla="*/ 49 h 121"/>
                <a:gd name="T116" fmla="*/ 272 w 305"/>
                <a:gd name="T117" fmla="*/ 23 h 121"/>
                <a:gd name="T118" fmla="*/ 286 w 305"/>
                <a:gd name="T119" fmla="*/ 26 h 121"/>
                <a:gd name="T120" fmla="*/ 283 w 305"/>
                <a:gd name="T121" fmla="*/ 40 h 121"/>
                <a:gd name="T122" fmla="*/ 283 w 305"/>
                <a:gd name="T123" fmla="*/ 40 h 121"/>
                <a:gd name="T124" fmla="*/ 283 w 305"/>
                <a:gd name="T125" fmla="*/ 4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5" h="121">
                  <a:moveTo>
                    <a:pt x="266" y="10"/>
                  </a:moveTo>
                  <a:cubicBezTo>
                    <a:pt x="214" y="37"/>
                    <a:pt x="214" y="37"/>
                    <a:pt x="214" y="37"/>
                  </a:cubicBezTo>
                  <a:cubicBezTo>
                    <a:pt x="210" y="32"/>
                    <a:pt x="204" y="30"/>
                    <a:pt x="197" y="30"/>
                  </a:cubicBezTo>
                  <a:cubicBezTo>
                    <a:pt x="162" y="30"/>
                    <a:pt x="162" y="30"/>
                    <a:pt x="162" y="30"/>
                  </a:cubicBezTo>
                  <a:cubicBezTo>
                    <a:pt x="160" y="30"/>
                    <a:pt x="160" y="29"/>
                    <a:pt x="159" y="29"/>
                  </a:cubicBezTo>
                  <a:cubicBezTo>
                    <a:pt x="159" y="29"/>
                    <a:pt x="158" y="28"/>
                    <a:pt x="158" y="28"/>
                  </a:cubicBezTo>
                  <a:cubicBezTo>
                    <a:pt x="157" y="28"/>
                    <a:pt x="157" y="28"/>
                    <a:pt x="157" y="28"/>
                  </a:cubicBezTo>
                  <a:cubicBezTo>
                    <a:pt x="129" y="0"/>
                    <a:pt x="104" y="2"/>
                    <a:pt x="77" y="13"/>
                  </a:cubicBezTo>
                  <a:cubicBezTo>
                    <a:pt x="72" y="15"/>
                    <a:pt x="72" y="15"/>
                    <a:pt x="68" y="15"/>
                  </a:cubicBezTo>
                  <a:cubicBezTo>
                    <a:pt x="60" y="15"/>
                    <a:pt x="60" y="15"/>
                    <a:pt x="60" y="15"/>
                  </a:cubicBezTo>
                  <a:cubicBezTo>
                    <a:pt x="58" y="8"/>
                    <a:pt x="51" y="3"/>
                    <a:pt x="44" y="3"/>
                  </a:cubicBezTo>
                  <a:cubicBezTo>
                    <a:pt x="18" y="3"/>
                    <a:pt x="18" y="3"/>
                    <a:pt x="18" y="3"/>
                  </a:cubicBezTo>
                  <a:cubicBezTo>
                    <a:pt x="8" y="3"/>
                    <a:pt x="0" y="11"/>
                    <a:pt x="0" y="21"/>
                  </a:cubicBezTo>
                  <a:cubicBezTo>
                    <a:pt x="0" y="89"/>
                    <a:pt x="0" y="89"/>
                    <a:pt x="0" y="89"/>
                  </a:cubicBezTo>
                  <a:cubicBezTo>
                    <a:pt x="0" y="99"/>
                    <a:pt x="8" y="107"/>
                    <a:pt x="18" y="107"/>
                  </a:cubicBezTo>
                  <a:cubicBezTo>
                    <a:pt x="44" y="107"/>
                    <a:pt x="44" y="107"/>
                    <a:pt x="44" y="107"/>
                  </a:cubicBezTo>
                  <a:cubicBezTo>
                    <a:pt x="51" y="107"/>
                    <a:pt x="58" y="102"/>
                    <a:pt x="60" y="95"/>
                  </a:cubicBezTo>
                  <a:cubicBezTo>
                    <a:pt x="75" y="95"/>
                    <a:pt x="75" y="95"/>
                    <a:pt x="75" y="95"/>
                  </a:cubicBezTo>
                  <a:cubicBezTo>
                    <a:pt x="76" y="95"/>
                    <a:pt x="78" y="95"/>
                    <a:pt x="79" y="96"/>
                  </a:cubicBezTo>
                  <a:cubicBezTo>
                    <a:pt x="146" y="114"/>
                    <a:pt x="146" y="114"/>
                    <a:pt x="146" y="114"/>
                  </a:cubicBezTo>
                  <a:cubicBezTo>
                    <a:pt x="149" y="115"/>
                    <a:pt x="152" y="115"/>
                    <a:pt x="155" y="116"/>
                  </a:cubicBezTo>
                  <a:cubicBezTo>
                    <a:pt x="163" y="119"/>
                    <a:pt x="171" y="121"/>
                    <a:pt x="178" y="121"/>
                  </a:cubicBezTo>
                  <a:cubicBezTo>
                    <a:pt x="187" y="121"/>
                    <a:pt x="196" y="118"/>
                    <a:pt x="208" y="110"/>
                  </a:cubicBezTo>
                  <a:cubicBezTo>
                    <a:pt x="208" y="110"/>
                    <a:pt x="208" y="110"/>
                    <a:pt x="208" y="110"/>
                  </a:cubicBezTo>
                  <a:cubicBezTo>
                    <a:pt x="291" y="51"/>
                    <a:pt x="291" y="51"/>
                    <a:pt x="291" y="51"/>
                  </a:cubicBezTo>
                  <a:cubicBezTo>
                    <a:pt x="301" y="43"/>
                    <a:pt x="305" y="29"/>
                    <a:pt x="298" y="18"/>
                  </a:cubicBezTo>
                  <a:cubicBezTo>
                    <a:pt x="291" y="8"/>
                    <a:pt x="277" y="4"/>
                    <a:pt x="266" y="10"/>
                  </a:cubicBezTo>
                  <a:close/>
                  <a:moveTo>
                    <a:pt x="47" y="89"/>
                  </a:moveTo>
                  <a:cubicBezTo>
                    <a:pt x="47" y="91"/>
                    <a:pt x="46" y="93"/>
                    <a:pt x="44" y="93"/>
                  </a:cubicBezTo>
                  <a:cubicBezTo>
                    <a:pt x="18" y="93"/>
                    <a:pt x="18" y="93"/>
                    <a:pt x="18" y="93"/>
                  </a:cubicBezTo>
                  <a:cubicBezTo>
                    <a:pt x="16" y="93"/>
                    <a:pt x="14" y="91"/>
                    <a:pt x="14" y="89"/>
                  </a:cubicBezTo>
                  <a:cubicBezTo>
                    <a:pt x="14" y="21"/>
                    <a:pt x="14" y="21"/>
                    <a:pt x="14" y="21"/>
                  </a:cubicBezTo>
                  <a:cubicBezTo>
                    <a:pt x="14" y="19"/>
                    <a:pt x="16" y="17"/>
                    <a:pt x="18" y="17"/>
                  </a:cubicBezTo>
                  <a:cubicBezTo>
                    <a:pt x="44" y="17"/>
                    <a:pt x="44" y="17"/>
                    <a:pt x="44" y="17"/>
                  </a:cubicBezTo>
                  <a:cubicBezTo>
                    <a:pt x="46" y="17"/>
                    <a:pt x="47" y="19"/>
                    <a:pt x="47" y="21"/>
                  </a:cubicBezTo>
                  <a:lnTo>
                    <a:pt x="47" y="89"/>
                  </a:lnTo>
                  <a:close/>
                  <a:moveTo>
                    <a:pt x="283" y="40"/>
                  </a:moveTo>
                  <a:cubicBezTo>
                    <a:pt x="200" y="99"/>
                    <a:pt x="200" y="99"/>
                    <a:pt x="200" y="99"/>
                  </a:cubicBezTo>
                  <a:cubicBezTo>
                    <a:pt x="183" y="110"/>
                    <a:pt x="176" y="108"/>
                    <a:pt x="159" y="103"/>
                  </a:cubicBezTo>
                  <a:cubicBezTo>
                    <a:pt x="156" y="102"/>
                    <a:pt x="153" y="101"/>
                    <a:pt x="150" y="100"/>
                  </a:cubicBezTo>
                  <a:cubicBezTo>
                    <a:pt x="83" y="82"/>
                    <a:pt x="83" y="82"/>
                    <a:pt x="83" y="82"/>
                  </a:cubicBezTo>
                  <a:cubicBezTo>
                    <a:pt x="80" y="82"/>
                    <a:pt x="77" y="81"/>
                    <a:pt x="75" y="81"/>
                  </a:cubicBezTo>
                  <a:cubicBezTo>
                    <a:pt x="61" y="81"/>
                    <a:pt x="61" y="81"/>
                    <a:pt x="61" y="81"/>
                  </a:cubicBezTo>
                  <a:cubicBezTo>
                    <a:pt x="61" y="29"/>
                    <a:pt x="61" y="29"/>
                    <a:pt x="61" y="29"/>
                  </a:cubicBezTo>
                  <a:cubicBezTo>
                    <a:pt x="69" y="29"/>
                    <a:pt x="69" y="29"/>
                    <a:pt x="69" y="29"/>
                  </a:cubicBezTo>
                  <a:cubicBezTo>
                    <a:pt x="74" y="29"/>
                    <a:pt x="76" y="28"/>
                    <a:pt x="82" y="26"/>
                  </a:cubicBezTo>
                  <a:cubicBezTo>
                    <a:pt x="106" y="17"/>
                    <a:pt x="124" y="15"/>
                    <a:pt x="148" y="38"/>
                  </a:cubicBezTo>
                  <a:cubicBezTo>
                    <a:pt x="148" y="38"/>
                    <a:pt x="148" y="38"/>
                    <a:pt x="148" y="38"/>
                  </a:cubicBezTo>
                  <a:cubicBezTo>
                    <a:pt x="152" y="42"/>
                    <a:pt x="155" y="43"/>
                    <a:pt x="162" y="43"/>
                  </a:cubicBezTo>
                  <a:cubicBezTo>
                    <a:pt x="197" y="43"/>
                    <a:pt x="197" y="43"/>
                    <a:pt x="197" y="43"/>
                  </a:cubicBezTo>
                  <a:cubicBezTo>
                    <a:pt x="203" y="43"/>
                    <a:pt x="208" y="48"/>
                    <a:pt x="208" y="54"/>
                  </a:cubicBezTo>
                  <a:cubicBezTo>
                    <a:pt x="208" y="60"/>
                    <a:pt x="203" y="65"/>
                    <a:pt x="197" y="65"/>
                  </a:cubicBezTo>
                  <a:cubicBezTo>
                    <a:pt x="140" y="65"/>
                    <a:pt x="140" y="65"/>
                    <a:pt x="140" y="65"/>
                  </a:cubicBezTo>
                  <a:cubicBezTo>
                    <a:pt x="136" y="65"/>
                    <a:pt x="133" y="68"/>
                    <a:pt x="133" y="72"/>
                  </a:cubicBezTo>
                  <a:cubicBezTo>
                    <a:pt x="133" y="75"/>
                    <a:pt x="136" y="78"/>
                    <a:pt x="140" y="78"/>
                  </a:cubicBezTo>
                  <a:cubicBezTo>
                    <a:pt x="197" y="78"/>
                    <a:pt x="197" y="78"/>
                    <a:pt x="197" y="78"/>
                  </a:cubicBezTo>
                  <a:cubicBezTo>
                    <a:pt x="211" y="78"/>
                    <a:pt x="222" y="67"/>
                    <a:pt x="222" y="54"/>
                  </a:cubicBezTo>
                  <a:cubicBezTo>
                    <a:pt x="222" y="52"/>
                    <a:pt x="221" y="51"/>
                    <a:pt x="221" y="49"/>
                  </a:cubicBezTo>
                  <a:cubicBezTo>
                    <a:pt x="272" y="23"/>
                    <a:pt x="272" y="23"/>
                    <a:pt x="272" y="23"/>
                  </a:cubicBezTo>
                  <a:cubicBezTo>
                    <a:pt x="277" y="20"/>
                    <a:pt x="283" y="21"/>
                    <a:pt x="286" y="26"/>
                  </a:cubicBezTo>
                  <a:cubicBezTo>
                    <a:pt x="289" y="30"/>
                    <a:pt x="287" y="36"/>
                    <a:pt x="283" y="40"/>
                  </a:cubicBezTo>
                  <a:close/>
                  <a:moveTo>
                    <a:pt x="283" y="40"/>
                  </a:moveTo>
                  <a:cubicBezTo>
                    <a:pt x="283" y="40"/>
                    <a:pt x="283" y="40"/>
                    <a:pt x="283"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6">
              <a:extLst>
                <a:ext uri="{FF2B5EF4-FFF2-40B4-BE49-F238E27FC236}">
                  <a16:creationId xmlns:a16="http://schemas.microsoft.com/office/drawing/2014/main" id="{8CF7BA26-C725-4981-A1DC-A928B9DA0C09}"/>
                </a:ext>
              </a:extLst>
            </p:cNvPr>
            <p:cNvSpPr>
              <a:spLocks noEditPoints="1"/>
            </p:cNvSpPr>
            <p:nvPr/>
          </p:nvSpPr>
          <p:spPr bwMode="auto">
            <a:xfrm>
              <a:off x="5905500" y="2747963"/>
              <a:ext cx="592138" cy="911225"/>
            </a:xfrm>
            <a:custGeom>
              <a:avLst/>
              <a:gdLst>
                <a:gd name="T0" fmla="*/ 37 w 156"/>
                <a:gd name="T1" fmla="*/ 165 h 240"/>
                <a:gd name="T2" fmla="*/ 24 w 156"/>
                <a:gd name="T3" fmla="*/ 185 h 240"/>
                <a:gd name="T4" fmla="*/ 39 w 156"/>
                <a:gd name="T5" fmla="*/ 207 h 240"/>
                <a:gd name="T6" fmla="*/ 39 w 156"/>
                <a:gd name="T7" fmla="*/ 217 h 240"/>
                <a:gd name="T8" fmla="*/ 62 w 156"/>
                <a:gd name="T9" fmla="*/ 240 h 240"/>
                <a:gd name="T10" fmla="*/ 93 w 156"/>
                <a:gd name="T11" fmla="*/ 240 h 240"/>
                <a:gd name="T12" fmla="*/ 116 w 156"/>
                <a:gd name="T13" fmla="*/ 217 h 240"/>
                <a:gd name="T14" fmla="*/ 116 w 156"/>
                <a:gd name="T15" fmla="*/ 207 h 240"/>
                <a:gd name="T16" fmla="*/ 131 w 156"/>
                <a:gd name="T17" fmla="*/ 185 h 240"/>
                <a:gd name="T18" fmla="*/ 119 w 156"/>
                <a:gd name="T19" fmla="*/ 165 h 240"/>
                <a:gd name="T20" fmla="*/ 134 w 156"/>
                <a:gd name="T21" fmla="*/ 137 h 240"/>
                <a:gd name="T22" fmla="*/ 156 w 156"/>
                <a:gd name="T23" fmla="*/ 80 h 240"/>
                <a:gd name="T24" fmla="*/ 155 w 156"/>
                <a:gd name="T25" fmla="*/ 73 h 240"/>
                <a:gd name="T26" fmla="*/ 148 w 156"/>
                <a:gd name="T27" fmla="*/ 67 h 240"/>
                <a:gd name="T28" fmla="*/ 142 w 156"/>
                <a:gd name="T29" fmla="*/ 74 h 240"/>
                <a:gd name="T30" fmla="*/ 142 w 156"/>
                <a:gd name="T31" fmla="*/ 80 h 240"/>
                <a:gd name="T32" fmla="*/ 123 w 156"/>
                <a:gd name="T33" fmla="*/ 128 h 240"/>
                <a:gd name="T34" fmla="*/ 105 w 156"/>
                <a:gd name="T35" fmla="*/ 163 h 240"/>
                <a:gd name="T36" fmla="*/ 51 w 156"/>
                <a:gd name="T37" fmla="*/ 163 h 240"/>
                <a:gd name="T38" fmla="*/ 33 w 156"/>
                <a:gd name="T39" fmla="*/ 128 h 240"/>
                <a:gd name="T40" fmla="*/ 14 w 156"/>
                <a:gd name="T41" fmla="*/ 80 h 240"/>
                <a:gd name="T42" fmla="*/ 33 w 156"/>
                <a:gd name="T43" fmla="*/ 33 h 240"/>
                <a:gd name="T44" fmla="*/ 78 w 156"/>
                <a:gd name="T45" fmla="*/ 15 h 240"/>
                <a:gd name="T46" fmla="*/ 78 w 156"/>
                <a:gd name="T47" fmla="*/ 15 h 240"/>
                <a:gd name="T48" fmla="*/ 116 w 156"/>
                <a:gd name="T49" fmla="*/ 27 h 240"/>
                <a:gd name="T50" fmla="*/ 126 w 156"/>
                <a:gd name="T51" fmla="*/ 25 h 240"/>
                <a:gd name="T52" fmla="*/ 124 w 156"/>
                <a:gd name="T53" fmla="*/ 16 h 240"/>
                <a:gd name="T54" fmla="*/ 78 w 156"/>
                <a:gd name="T55" fmla="*/ 1 h 240"/>
                <a:gd name="T56" fmla="*/ 23 w 156"/>
                <a:gd name="T57" fmla="*/ 23 h 240"/>
                <a:gd name="T58" fmla="*/ 0 w 156"/>
                <a:gd name="T59" fmla="*/ 80 h 240"/>
                <a:gd name="T60" fmla="*/ 21 w 156"/>
                <a:gd name="T61" fmla="*/ 137 h 240"/>
                <a:gd name="T62" fmla="*/ 37 w 156"/>
                <a:gd name="T63" fmla="*/ 165 h 240"/>
                <a:gd name="T64" fmla="*/ 102 w 156"/>
                <a:gd name="T65" fmla="*/ 217 h 240"/>
                <a:gd name="T66" fmla="*/ 93 w 156"/>
                <a:gd name="T67" fmla="*/ 226 h 240"/>
                <a:gd name="T68" fmla="*/ 62 w 156"/>
                <a:gd name="T69" fmla="*/ 226 h 240"/>
                <a:gd name="T70" fmla="*/ 53 w 156"/>
                <a:gd name="T71" fmla="*/ 217 h 240"/>
                <a:gd name="T72" fmla="*/ 53 w 156"/>
                <a:gd name="T73" fmla="*/ 208 h 240"/>
                <a:gd name="T74" fmla="*/ 102 w 156"/>
                <a:gd name="T75" fmla="*/ 208 h 240"/>
                <a:gd name="T76" fmla="*/ 102 w 156"/>
                <a:gd name="T77" fmla="*/ 217 h 240"/>
                <a:gd name="T78" fmla="*/ 47 w 156"/>
                <a:gd name="T79" fmla="*/ 177 h 240"/>
                <a:gd name="T80" fmla="*/ 109 w 156"/>
                <a:gd name="T81" fmla="*/ 177 h 240"/>
                <a:gd name="T82" fmla="*/ 118 w 156"/>
                <a:gd name="T83" fmla="*/ 185 h 240"/>
                <a:gd name="T84" fmla="*/ 109 w 156"/>
                <a:gd name="T85" fmla="*/ 194 h 240"/>
                <a:gd name="T86" fmla="*/ 47 w 156"/>
                <a:gd name="T87" fmla="*/ 194 h 240"/>
                <a:gd name="T88" fmla="*/ 38 w 156"/>
                <a:gd name="T89" fmla="*/ 185 h 240"/>
                <a:gd name="T90" fmla="*/ 47 w 156"/>
                <a:gd name="T91" fmla="*/ 177 h 240"/>
                <a:gd name="T92" fmla="*/ 47 w 156"/>
                <a:gd name="T93" fmla="*/ 177 h 240"/>
                <a:gd name="T94" fmla="*/ 47 w 156"/>
                <a:gd name="T95" fmla="*/ 17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240">
                  <a:moveTo>
                    <a:pt x="37" y="165"/>
                  </a:moveTo>
                  <a:cubicBezTo>
                    <a:pt x="30" y="169"/>
                    <a:pt x="24" y="177"/>
                    <a:pt x="24" y="185"/>
                  </a:cubicBezTo>
                  <a:cubicBezTo>
                    <a:pt x="24" y="195"/>
                    <a:pt x="31" y="204"/>
                    <a:pt x="39" y="207"/>
                  </a:cubicBezTo>
                  <a:cubicBezTo>
                    <a:pt x="39" y="217"/>
                    <a:pt x="39" y="217"/>
                    <a:pt x="39" y="217"/>
                  </a:cubicBezTo>
                  <a:cubicBezTo>
                    <a:pt x="39" y="230"/>
                    <a:pt x="50" y="240"/>
                    <a:pt x="62" y="240"/>
                  </a:cubicBezTo>
                  <a:cubicBezTo>
                    <a:pt x="93" y="240"/>
                    <a:pt x="93" y="240"/>
                    <a:pt x="93" y="240"/>
                  </a:cubicBezTo>
                  <a:cubicBezTo>
                    <a:pt x="106" y="240"/>
                    <a:pt x="116" y="230"/>
                    <a:pt x="116" y="217"/>
                  </a:cubicBezTo>
                  <a:cubicBezTo>
                    <a:pt x="116" y="207"/>
                    <a:pt x="116" y="207"/>
                    <a:pt x="116" y="207"/>
                  </a:cubicBezTo>
                  <a:cubicBezTo>
                    <a:pt x="125" y="204"/>
                    <a:pt x="131" y="195"/>
                    <a:pt x="131" y="185"/>
                  </a:cubicBezTo>
                  <a:cubicBezTo>
                    <a:pt x="131" y="177"/>
                    <a:pt x="126" y="169"/>
                    <a:pt x="119" y="165"/>
                  </a:cubicBezTo>
                  <a:cubicBezTo>
                    <a:pt x="122" y="154"/>
                    <a:pt x="128" y="145"/>
                    <a:pt x="134" y="137"/>
                  </a:cubicBezTo>
                  <a:cubicBezTo>
                    <a:pt x="144" y="123"/>
                    <a:pt x="156" y="108"/>
                    <a:pt x="156" y="80"/>
                  </a:cubicBezTo>
                  <a:cubicBezTo>
                    <a:pt x="156" y="78"/>
                    <a:pt x="156" y="76"/>
                    <a:pt x="155" y="73"/>
                  </a:cubicBezTo>
                  <a:cubicBezTo>
                    <a:pt x="155" y="69"/>
                    <a:pt x="152" y="66"/>
                    <a:pt x="148" y="67"/>
                  </a:cubicBezTo>
                  <a:cubicBezTo>
                    <a:pt x="144" y="67"/>
                    <a:pt x="141" y="70"/>
                    <a:pt x="142" y="74"/>
                  </a:cubicBezTo>
                  <a:cubicBezTo>
                    <a:pt x="142" y="76"/>
                    <a:pt x="142" y="78"/>
                    <a:pt x="142" y="80"/>
                  </a:cubicBezTo>
                  <a:cubicBezTo>
                    <a:pt x="142" y="103"/>
                    <a:pt x="133" y="115"/>
                    <a:pt x="123" y="128"/>
                  </a:cubicBezTo>
                  <a:cubicBezTo>
                    <a:pt x="116" y="138"/>
                    <a:pt x="108" y="148"/>
                    <a:pt x="105" y="163"/>
                  </a:cubicBezTo>
                  <a:cubicBezTo>
                    <a:pt x="51" y="163"/>
                    <a:pt x="51" y="163"/>
                    <a:pt x="51" y="163"/>
                  </a:cubicBezTo>
                  <a:cubicBezTo>
                    <a:pt x="47" y="148"/>
                    <a:pt x="40" y="138"/>
                    <a:pt x="33" y="128"/>
                  </a:cubicBezTo>
                  <a:cubicBezTo>
                    <a:pt x="23" y="115"/>
                    <a:pt x="14" y="103"/>
                    <a:pt x="14" y="80"/>
                  </a:cubicBezTo>
                  <a:cubicBezTo>
                    <a:pt x="14" y="56"/>
                    <a:pt x="24" y="41"/>
                    <a:pt x="33" y="33"/>
                  </a:cubicBezTo>
                  <a:cubicBezTo>
                    <a:pt x="45" y="21"/>
                    <a:pt x="61" y="14"/>
                    <a:pt x="78" y="15"/>
                  </a:cubicBezTo>
                  <a:cubicBezTo>
                    <a:pt x="78" y="15"/>
                    <a:pt x="78" y="15"/>
                    <a:pt x="78" y="15"/>
                  </a:cubicBezTo>
                  <a:cubicBezTo>
                    <a:pt x="91" y="14"/>
                    <a:pt x="105" y="19"/>
                    <a:pt x="116" y="27"/>
                  </a:cubicBezTo>
                  <a:cubicBezTo>
                    <a:pt x="119" y="29"/>
                    <a:pt x="124" y="29"/>
                    <a:pt x="126" y="25"/>
                  </a:cubicBezTo>
                  <a:cubicBezTo>
                    <a:pt x="128" y="22"/>
                    <a:pt x="127" y="18"/>
                    <a:pt x="124" y="16"/>
                  </a:cubicBezTo>
                  <a:cubicBezTo>
                    <a:pt x="111" y="6"/>
                    <a:pt x="94" y="0"/>
                    <a:pt x="78" y="1"/>
                  </a:cubicBezTo>
                  <a:cubicBezTo>
                    <a:pt x="58" y="0"/>
                    <a:pt x="38" y="8"/>
                    <a:pt x="23" y="23"/>
                  </a:cubicBezTo>
                  <a:cubicBezTo>
                    <a:pt x="8" y="38"/>
                    <a:pt x="0" y="58"/>
                    <a:pt x="0" y="80"/>
                  </a:cubicBezTo>
                  <a:cubicBezTo>
                    <a:pt x="0" y="108"/>
                    <a:pt x="11" y="123"/>
                    <a:pt x="21" y="137"/>
                  </a:cubicBezTo>
                  <a:cubicBezTo>
                    <a:pt x="28" y="145"/>
                    <a:pt x="34" y="154"/>
                    <a:pt x="37" y="165"/>
                  </a:cubicBezTo>
                  <a:close/>
                  <a:moveTo>
                    <a:pt x="102" y="217"/>
                  </a:moveTo>
                  <a:cubicBezTo>
                    <a:pt x="102" y="222"/>
                    <a:pt x="98" y="226"/>
                    <a:pt x="93" y="226"/>
                  </a:cubicBezTo>
                  <a:cubicBezTo>
                    <a:pt x="62" y="226"/>
                    <a:pt x="62" y="226"/>
                    <a:pt x="62" y="226"/>
                  </a:cubicBezTo>
                  <a:cubicBezTo>
                    <a:pt x="57" y="226"/>
                    <a:pt x="53" y="222"/>
                    <a:pt x="53" y="217"/>
                  </a:cubicBezTo>
                  <a:cubicBezTo>
                    <a:pt x="53" y="208"/>
                    <a:pt x="53" y="208"/>
                    <a:pt x="53" y="208"/>
                  </a:cubicBezTo>
                  <a:cubicBezTo>
                    <a:pt x="102" y="208"/>
                    <a:pt x="102" y="208"/>
                    <a:pt x="102" y="208"/>
                  </a:cubicBezTo>
                  <a:lnTo>
                    <a:pt x="102" y="217"/>
                  </a:lnTo>
                  <a:close/>
                  <a:moveTo>
                    <a:pt x="47" y="177"/>
                  </a:moveTo>
                  <a:cubicBezTo>
                    <a:pt x="109" y="177"/>
                    <a:pt x="109" y="177"/>
                    <a:pt x="109" y="177"/>
                  </a:cubicBezTo>
                  <a:cubicBezTo>
                    <a:pt x="114" y="177"/>
                    <a:pt x="118" y="181"/>
                    <a:pt x="118" y="185"/>
                  </a:cubicBezTo>
                  <a:cubicBezTo>
                    <a:pt x="118" y="190"/>
                    <a:pt x="114" y="194"/>
                    <a:pt x="109" y="194"/>
                  </a:cubicBezTo>
                  <a:cubicBezTo>
                    <a:pt x="47" y="194"/>
                    <a:pt x="47" y="194"/>
                    <a:pt x="47" y="194"/>
                  </a:cubicBezTo>
                  <a:cubicBezTo>
                    <a:pt x="42" y="194"/>
                    <a:pt x="38" y="190"/>
                    <a:pt x="38" y="185"/>
                  </a:cubicBezTo>
                  <a:cubicBezTo>
                    <a:pt x="38" y="181"/>
                    <a:pt x="42" y="177"/>
                    <a:pt x="47" y="177"/>
                  </a:cubicBezTo>
                  <a:close/>
                  <a:moveTo>
                    <a:pt x="47" y="177"/>
                  </a:moveTo>
                  <a:cubicBezTo>
                    <a:pt x="47" y="177"/>
                    <a:pt x="47" y="177"/>
                    <a:pt x="47" y="1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7">
              <a:extLst>
                <a:ext uri="{FF2B5EF4-FFF2-40B4-BE49-F238E27FC236}">
                  <a16:creationId xmlns:a16="http://schemas.microsoft.com/office/drawing/2014/main" id="{03C01DAE-7C36-4CAB-8E8D-685A3EE18689}"/>
                </a:ext>
              </a:extLst>
            </p:cNvPr>
            <p:cNvSpPr>
              <a:spLocks noEditPoints="1"/>
            </p:cNvSpPr>
            <p:nvPr/>
          </p:nvSpPr>
          <p:spPr bwMode="auto">
            <a:xfrm>
              <a:off x="6175375" y="2914651"/>
              <a:ext cx="53975" cy="220663"/>
            </a:xfrm>
            <a:custGeom>
              <a:avLst/>
              <a:gdLst>
                <a:gd name="T0" fmla="*/ 14 w 14"/>
                <a:gd name="T1" fmla="*/ 7 h 58"/>
                <a:gd name="T2" fmla="*/ 7 w 14"/>
                <a:gd name="T3" fmla="*/ 0 h 58"/>
                <a:gd name="T4" fmla="*/ 0 w 14"/>
                <a:gd name="T5" fmla="*/ 7 h 58"/>
                <a:gd name="T6" fmla="*/ 0 w 14"/>
                <a:gd name="T7" fmla="*/ 51 h 58"/>
                <a:gd name="T8" fmla="*/ 7 w 14"/>
                <a:gd name="T9" fmla="*/ 58 h 58"/>
                <a:gd name="T10" fmla="*/ 14 w 14"/>
                <a:gd name="T11" fmla="*/ 51 h 58"/>
                <a:gd name="T12" fmla="*/ 14 w 14"/>
                <a:gd name="T13" fmla="*/ 7 h 58"/>
                <a:gd name="T14" fmla="*/ 14 w 14"/>
                <a:gd name="T15" fmla="*/ 7 h 58"/>
                <a:gd name="T16" fmla="*/ 14 w 14"/>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8">
                  <a:moveTo>
                    <a:pt x="14" y="7"/>
                  </a:moveTo>
                  <a:cubicBezTo>
                    <a:pt x="14" y="4"/>
                    <a:pt x="11" y="0"/>
                    <a:pt x="7" y="0"/>
                  </a:cubicBezTo>
                  <a:cubicBezTo>
                    <a:pt x="3" y="0"/>
                    <a:pt x="0" y="4"/>
                    <a:pt x="0" y="7"/>
                  </a:cubicBezTo>
                  <a:cubicBezTo>
                    <a:pt x="0" y="51"/>
                    <a:pt x="0" y="51"/>
                    <a:pt x="0" y="51"/>
                  </a:cubicBezTo>
                  <a:cubicBezTo>
                    <a:pt x="0" y="54"/>
                    <a:pt x="3" y="58"/>
                    <a:pt x="7" y="58"/>
                  </a:cubicBezTo>
                  <a:cubicBezTo>
                    <a:pt x="11" y="58"/>
                    <a:pt x="14" y="54"/>
                    <a:pt x="14" y="51"/>
                  </a:cubicBezTo>
                  <a:lnTo>
                    <a:pt x="14" y="7"/>
                  </a:lnTo>
                  <a:close/>
                  <a:moveTo>
                    <a:pt x="14" y="7"/>
                  </a:moveTo>
                  <a:cubicBezTo>
                    <a:pt x="14" y="7"/>
                    <a:pt x="14" y="7"/>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8">
              <a:extLst>
                <a:ext uri="{FF2B5EF4-FFF2-40B4-BE49-F238E27FC236}">
                  <a16:creationId xmlns:a16="http://schemas.microsoft.com/office/drawing/2014/main" id="{9647C01B-4D88-4057-8522-186089B30563}"/>
                </a:ext>
              </a:extLst>
            </p:cNvPr>
            <p:cNvSpPr>
              <a:spLocks noEditPoints="1"/>
            </p:cNvSpPr>
            <p:nvPr/>
          </p:nvSpPr>
          <p:spPr bwMode="auto">
            <a:xfrm>
              <a:off x="6175375" y="3198813"/>
              <a:ext cx="53975" cy="53975"/>
            </a:xfrm>
            <a:custGeom>
              <a:avLst/>
              <a:gdLst>
                <a:gd name="T0" fmla="*/ 7 w 14"/>
                <a:gd name="T1" fmla="*/ 0 h 14"/>
                <a:gd name="T2" fmla="*/ 0 w 14"/>
                <a:gd name="T3" fmla="*/ 7 h 14"/>
                <a:gd name="T4" fmla="*/ 0 w 14"/>
                <a:gd name="T5" fmla="*/ 7 h 14"/>
                <a:gd name="T6" fmla="*/ 7 w 14"/>
                <a:gd name="T7" fmla="*/ 14 h 14"/>
                <a:gd name="T8" fmla="*/ 14 w 14"/>
                <a:gd name="T9" fmla="*/ 7 h 14"/>
                <a:gd name="T10" fmla="*/ 7 w 14"/>
                <a:gd name="T11" fmla="*/ 0 h 14"/>
                <a:gd name="T12" fmla="*/ 7 w 14"/>
                <a:gd name="T13" fmla="*/ 0 h 14"/>
                <a:gd name="T14" fmla="*/ 7 w 14"/>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0"/>
                  </a:moveTo>
                  <a:cubicBezTo>
                    <a:pt x="3" y="0"/>
                    <a:pt x="0" y="3"/>
                    <a:pt x="0" y="7"/>
                  </a:cubicBezTo>
                  <a:cubicBezTo>
                    <a:pt x="0" y="7"/>
                    <a:pt x="0" y="7"/>
                    <a:pt x="0" y="7"/>
                  </a:cubicBezTo>
                  <a:cubicBezTo>
                    <a:pt x="0" y="11"/>
                    <a:pt x="3" y="14"/>
                    <a:pt x="7" y="14"/>
                  </a:cubicBezTo>
                  <a:cubicBezTo>
                    <a:pt x="11" y="14"/>
                    <a:pt x="14" y="11"/>
                    <a:pt x="14" y="7"/>
                  </a:cubicBezTo>
                  <a:cubicBezTo>
                    <a:pt x="14" y="3"/>
                    <a:pt x="11" y="0"/>
                    <a:pt x="7" y="0"/>
                  </a:cubicBezTo>
                  <a:close/>
                  <a:moveTo>
                    <a:pt x="7" y="0"/>
                  </a:move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9">
              <a:extLst>
                <a:ext uri="{FF2B5EF4-FFF2-40B4-BE49-F238E27FC236}">
                  <a16:creationId xmlns:a16="http://schemas.microsoft.com/office/drawing/2014/main" id="{A86565FE-539C-4A99-A474-546B9C3EA6A2}"/>
                </a:ext>
              </a:extLst>
            </p:cNvPr>
            <p:cNvSpPr>
              <a:spLocks noEditPoints="1"/>
            </p:cNvSpPr>
            <p:nvPr/>
          </p:nvSpPr>
          <p:spPr bwMode="auto">
            <a:xfrm>
              <a:off x="6597650" y="3051176"/>
              <a:ext cx="158750" cy="53975"/>
            </a:xfrm>
            <a:custGeom>
              <a:avLst/>
              <a:gdLst>
                <a:gd name="T0" fmla="*/ 35 w 42"/>
                <a:gd name="T1" fmla="*/ 0 h 14"/>
                <a:gd name="T2" fmla="*/ 7 w 42"/>
                <a:gd name="T3" fmla="*/ 0 h 14"/>
                <a:gd name="T4" fmla="*/ 0 w 42"/>
                <a:gd name="T5" fmla="*/ 7 h 14"/>
                <a:gd name="T6" fmla="*/ 7 w 42"/>
                <a:gd name="T7" fmla="*/ 14 h 14"/>
                <a:gd name="T8" fmla="*/ 35 w 42"/>
                <a:gd name="T9" fmla="*/ 14 h 14"/>
                <a:gd name="T10" fmla="*/ 42 w 42"/>
                <a:gd name="T11" fmla="*/ 7 h 14"/>
                <a:gd name="T12" fmla="*/ 35 w 42"/>
                <a:gd name="T13" fmla="*/ 0 h 14"/>
                <a:gd name="T14" fmla="*/ 35 w 42"/>
                <a:gd name="T15" fmla="*/ 0 h 14"/>
                <a:gd name="T16" fmla="*/ 35 w 42"/>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35" y="0"/>
                  </a:moveTo>
                  <a:cubicBezTo>
                    <a:pt x="7" y="0"/>
                    <a:pt x="7" y="0"/>
                    <a:pt x="7" y="0"/>
                  </a:cubicBezTo>
                  <a:cubicBezTo>
                    <a:pt x="3" y="0"/>
                    <a:pt x="0" y="3"/>
                    <a:pt x="0" y="7"/>
                  </a:cubicBezTo>
                  <a:cubicBezTo>
                    <a:pt x="0" y="11"/>
                    <a:pt x="3" y="14"/>
                    <a:pt x="7" y="14"/>
                  </a:cubicBezTo>
                  <a:cubicBezTo>
                    <a:pt x="35" y="14"/>
                    <a:pt x="35" y="14"/>
                    <a:pt x="35" y="14"/>
                  </a:cubicBezTo>
                  <a:cubicBezTo>
                    <a:pt x="39" y="14"/>
                    <a:pt x="42" y="11"/>
                    <a:pt x="42" y="7"/>
                  </a:cubicBezTo>
                  <a:cubicBezTo>
                    <a:pt x="42" y="3"/>
                    <a:pt x="39" y="0"/>
                    <a:pt x="35" y="0"/>
                  </a:cubicBezTo>
                  <a:close/>
                  <a:moveTo>
                    <a:pt x="35" y="0"/>
                  </a:moveTo>
                  <a:cubicBezTo>
                    <a:pt x="35" y="0"/>
                    <a:pt x="35" y="0"/>
                    <a:pt x="3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0">
              <a:extLst>
                <a:ext uri="{FF2B5EF4-FFF2-40B4-BE49-F238E27FC236}">
                  <a16:creationId xmlns:a16="http://schemas.microsoft.com/office/drawing/2014/main" id="{0CB754C4-B486-4CE7-9FFC-DC0CE14D234E}"/>
                </a:ext>
              </a:extLst>
            </p:cNvPr>
            <p:cNvSpPr>
              <a:spLocks noEditPoints="1"/>
            </p:cNvSpPr>
            <p:nvPr/>
          </p:nvSpPr>
          <p:spPr bwMode="auto">
            <a:xfrm>
              <a:off x="6548438" y="2767013"/>
              <a:ext cx="147638" cy="117475"/>
            </a:xfrm>
            <a:custGeom>
              <a:avLst/>
              <a:gdLst>
                <a:gd name="T0" fmla="*/ 8 w 39"/>
                <a:gd name="T1" fmla="*/ 31 h 31"/>
                <a:gd name="T2" fmla="*/ 12 w 39"/>
                <a:gd name="T3" fmla="*/ 29 h 31"/>
                <a:gd name="T4" fmla="*/ 35 w 39"/>
                <a:gd name="T5" fmla="*/ 14 h 31"/>
                <a:gd name="T6" fmla="*/ 37 w 39"/>
                <a:gd name="T7" fmla="*/ 4 h 31"/>
                <a:gd name="T8" fmla="*/ 28 w 39"/>
                <a:gd name="T9" fmla="*/ 2 h 31"/>
                <a:gd name="T10" fmla="*/ 4 w 39"/>
                <a:gd name="T11" fmla="*/ 18 h 31"/>
                <a:gd name="T12" fmla="*/ 2 w 39"/>
                <a:gd name="T13" fmla="*/ 27 h 31"/>
                <a:gd name="T14" fmla="*/ 8 w 39"/>
                <a:gd name="T15" fmla="*/ 31 h 31"/>
                <a:gd name="T16" fmla="*/ 8 w 39"/>
                <a:gd name="T17" fmla="*/ 31 h 31"/>
                <a:gd name="T18" fmla="*/ 8 w 39"/>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1">
                  <a:moveTo>
                    <a:pt x="8" y="31"/>
                  </a:moveTo>
                  <a:cubicBezTo>
                    <a:pt x="9" y="31"/>
                    <a:pt x="11" y="30"/>
                    <a:pt x="12" y="29"/>
                  </a:cubicBezTo>
                  <a:cubicBezTo>
                    <a:pt x="35" y="14"/>
                    <a:pt x="35" y="14"/>
                    <a:pt x="35" y="14"/>
                  </a:cubicBezTo>
                  <a:cubicBezTo>
                    <a:pt x="39" y="12"/>
                    <a:pt x="39" y="7"/>
                    <a:pt x="37" y="4"/>
                  </a:cubicBezTo>
                  <a:cubicBezTo>
                    <a:pt x="35" y="1"/>
                    <a:pt x="31" y="0"/>
                    <a:pt x="28" y="2"/>
                  </a:cubicBezTo>
                  <a:cubicBezTo>
                    <a:pt x="4" y="18"/>
                    <a:pt x="4" y="18"/>
                    <a:pt x="4" y="18"/>
                  </a:cubicBezTo>
                  <a:cubicBezTo>
                    <a:pt x="1" y="20"/>
                    <a:pt x="0" y="24"/>
                    <a:pt x="2" y="27"/>
                  </a:cubicBezTo>
                  <a:cubicBezTo>
                    <a:pt x="4" y="29"/>
                    <a:pt x="6" y="31"/>
                    <a:pt x="8" y="31"/>
                  </a:cubicBezTo>
                  <a:close/>
                  <a:moveTo>
                    <a:pt x="8" y="31"/>
                  </a:moveTo>
                  <a:cubicBezTo>
                    <a:pt x="8" y="31"/>
                    <a:pt x="8" y="31"/>
                    <a:pt x="8"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1">
              <a:extLst>
                <a:ext uri="{FF2B5EF4-FFF2-40B4-BE49-F238E27FC236}">
                  <a16:creationId xmlns:a16="http://schemas.microsoft.com/office/drawing/2014/main" id="{5D8D82BE-35BA-4B89-9587-2B6425EDB5D4}"/>
                </a:ext>
              </a:extLst>
            </p:cNvPr>
            <p:cNvSpPr>
              <a:spLocks noEditPoints="1"/>
            </p:cNvSpPr>
            <p:nvPr/>
          </p:nvSpPr>
          <p:spPr bwMode="auto">
            <a:xfrm>
              <a:off x="6548438" y="3271838"/>
              <a:ext cx="147638" cy="117475"/>
            </a:xfrm>
            <a:custGeom>
              <a:avLst/>
              <a:gdLst>
                <a:gd name="T0" fmla="*/ 35 w 39"/>
                <a:gd name="T1" fmla="*/ 18 h 31"/>
                <a:gd name="T2" fmla="*/ 12 w 39"/>
                <a:gd name="T3" fmla="*/ 2 h 31"/>
                <a:gd name="T4" fmla="*/ 2 w 39"/>
                <a:gd name="T5" fmla="*/ 4 h 31"/>
                <a:gd name="T6" fmla="*/ 4 w 39"/>
                <a:gd name="T7" fmla="*/ 14 h 31"/>
                <a:gd name="T8" fmla="*/ 28 w 39"/>
                <a:gd name="T9" fmla="*/ 30 h 31"/>
                <a:gd name="T10" fmla="*/ 31 w 39"/>
                <a:gd name="T11" fmla="*/ 31 h 31"/>
                <a:gd name="T12" fmla="*/ 37 w 39"/>
                <a:gd name="T13" fmla="*/ 28 h 31"/>
                <a:gd name="T14" fmla="*/ 35 w 39"/>
                <a:gd name="T15" fmla="*/ 18 h 31"/>
                <a:gd name="T16" fmla="*/ 35 w 39"/>
                <a:gd name="T17" fmla="*/ 18 h 31"/>
                <a:gd name="T18" fmla="*/ 35 w 39"/>
                <a:gd name="T1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1">
                  <a:moveTo>
                    <a:pt x="35" y="18"/>
                  </a:moveTo>
                  <a:cubicBezTo>
                    <a:pt x="12" y="2"/>
                    <a:pt x="12" y="2"/>
                    <a:pt x="12" y="2"/>
                  </a:cubicBezTo>
                  <a:cubicBezTo>
                    <a:pt x="9" y="0"/>
                    <a:pt x="4" y="1"/>
                    <a:pt x="2" y="4"/>
                  </a:cubicBezTo>
                  <a:cubicBezTo>
                    <a:pt x="0" y="7"/>
                    <a:pt x="1" y="12"/>
                    <a:pt x="4" y="14"/>
                  </a:cubicBezTo>
                  <a:cubicBezTo>
                    <a:pt x="28" y="30"/>
                    <a:pt x="28" y="30"/>
                    <a:pt x="28" y="30"/>
                  </a:cubicBezTo>
                  <a:cubicBezTo>
                    <a:pt x="29" y="30"/>
                    <a:pt x="30" y="31"/>
                    <a:pt x="31" y="31"/>
                  </a:cubicBezTo>
                  <a:cubicBezTo>
                    <a:pt x="34" y="31"/>
                    <a:pt x="36" y="30"/>
                    <a:pt x="37" y="28"/>
                  </a:cubicBezTo>
                  <a:cubicBezTo>
                    <a:pt x="39" y="24"/>
                    <a:pt x="39" y="20"/>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2">
              <a:extLst>
                <a:ext uri="{FF2B5EF4-FFF2-40B4-BE49-F238E27FC236}">
                  <a16:creationId xmlns:a16="http://schemas.microsoft.com/office/drawing/2014/main" id="{1407EABF-F986-467F-853B-D8CB8B597F5D}"/>
                </a:ext>
              </a:extLst>
            </p:cNvPr>
            <p:cNvSpPr>
              <a:spLocks noEditPoints="1"/>
            </p:cNvSpPr>
            <p:nvPr/>
          </p:nvSpPr>
          <p:spPr bwMode="auto">
            <a:xfrm>
              <a:off x="5648325" y="3051176"/>
              <a:ext cx="158750" cy="53975"/>
            </a:xfrm>
            <a:custGeom>
              <a:avLst/>
              <a:gdLst>
                <a:gd name="T0" fmla="*/ 7 w 42"/>
                <a:gd name="T1" fmla="*/ 14 h 14"/>
                <a:gd name="T2" fmla="*/ 35 w 42"/>
                <a:gd name="T3" fmla="*/ 14 h 14"/>
                <a:gd name="T4" fmla="*/ 42 w 42"/>
                <a:gd name="T5" fmla="*/ 7 h 14"/>
                <a:gd name="T6" fmla="*/ 35 w 42"/>
                <a:gd name="T7" fmla="*/ 0 h 14"/>
                <a:gd name="T8" fmla="*/ 7 w 42"/>
                <a:gd name="T9" fmla="*/ 0 h 14"/>
                <a:gd name="T10" fmla="*/ 0 w 42"/>
                <a:gd name="T11" fmla="*/ 7 h 14"/>
                <a:gd name="T12" fmla="*/ 7 w 42"/>
                <a:gd name="T13" fmla="*/ 14 h 14"/>
                <a:gd name="T14" fmla="*/ 7 w 42"/>
                <a:gd name="T15" fmla="*/ 14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7"/>
                  </a:cubicBezTo>
                  <a:cubicBezTo>
                    <a:pt x="42" y="3"/>
                    <a:pt x="39" y="0"/>
                    <a:pt x="35" y="0"/>
                  </a:cubicBezTo>
                  <a:cubicBezTo>
                    <a:pt x="7" y="0"/>
                    <a:pt x="7" y="0"/>
                    <a:pt x="7" y="0"/>
                  </a:cubicBezTo>
                  <a:cubicBezTo>
                    <a:pt x="3" y="0"/>
                    <a:pt x="0" y="3"/>
                    <a:pt x="0" y="7"/>
                  </a:cubicBezTo>
                  <a:cubicBezTo>
                    <a:pt x="0" y="11"/>
                    <a:pt x="3" y="14"/>
                    <a:pt x="7" y="14"/>
                  </a:cubicBezTo>
                  <a:close/>
                  <a:moveTo>
                    <a:pt x="7" y="14"/>
                  </a:moveTo>
                  <a:cubicBezTo>
                    <a:pt x="7" y="14"/>
                    <a:pt x="7" y="14"/>
                    <a:pt x="7"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3">
              <a:extLst>
                <a:ext uri="{FF2B5EF4-FFF2-40B4-BE49-F238E27FC236}">
                  <a16:creationId xmlns:a16="http://schemas.microsoft.com/office/drawing/2014/main" id="{EE16C37A-9CD2-42C4-9547-94D4825D6CA7}"/>
                </a:ext>
              </a:extLst>
            </p:cNvPr>
            <p:cNvSpPr>
              <a:spLocks noEditPoints="1"/>
            </p:cNvSpPr>
            <p:nvPr/>
          </p:nvSpPr>
          <p:spPr bwMode="auto">
            <a:xfrm>
              <a:off x="5705475" y="2767013"/>
              <a:ext cx="150813" cy="117475"/>
            </a:xfrm>
            <a:custGeom>
              <a:avLst/>
              <a:gdLst>
                <a:gd name="T0" fmla="*/ 4 w 40"/>
                <a:gd name="T1" fmla="*/ 14 h 31"/>
                <a:gd name="T2" fmla="*/ 28 w 40"/>
                <a:gd name="T3" fmla="*/ 29 h 31"/>
                <a:gd name="T4" fmla="*/ 32 w 40"/>
                <a:gd name="T5" fmla="*/ 31 h 31"/>
                <a:gd name="T6" fmla="*/ 37 w 40"/>
                <a:gd name="T7" fmla="*/ 27 h 31"/>
                <a:gd name="T8" fmla="*/ 36 w 40"/>
                <a:gd name="T9" fmla="*/ 18 h 31"/>
                <a:gd name="T10" fmla="*/ 12 w 40"/>
                <a:gd name="T11" fmla="*/ 2 h 31"/>
                <a:gd name="T12" fmla="*/ 2 w 40"/>
                <a:gd name="T13" fmla="*/ 4 h 31"/>
                <a:gd name="T14" fmla="*/ 4 w 40"/>
                <a:gd name="T15" fmla="*/ 14 h 31"/>
                <a:gd name="T16" fmla="*/ 4 w 40"/>
                <a:gd name="T17" fmla="*/ 14 h 31"/>
                <a:gd name="T18" fmla="*/ 4 w 40"/>
                <a:gd name="T19"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1">
                  <a:moveTo>
                    <a:pt x="4" y="14"/>
                  </a:moveTo>
                  <a:cubicBezTo>
                    <a:pt x="28" y="29"/>
                    <a:pt x="28" y="29"/>
                    <a:pt x="28" y="29"/>
                  </a:cubicBezTo>
                  <a:cubicBezTo>
                    <a:pt x="29" y="30"/>
                    <a:pt x="30" y="31"/>
                    <a:pt x="32" y="31"/>
                  </a:cubicBezTo>
                  <a:cubicBezTo>
                    <a:pt x="34" y="31"/>
                    <a:pt x="36" y="29"/>
                    <a:pt x="37" y="27"/>
                  </a:cubicBezTo>
                  <a:cubicBezTo>
                    <a:pt x="40" y="24"/>
                    <a:pt x="39" y="20"/>
                    <a:pt x="36" y="18"/>
                  </a:cubicBezTo>
                  <a:cubicBezTo>
                    <a:pt x="12" y="2"/>
                    <a:pt x="12" y="2"/>
                    <a:pt x="12" y="2"/>
                  </a:cubicBezTo>
                  <a:cubicBezTo>
                    <a:pt x="9" y="0"/>
                    <a:pt x="5" y="1"/>
                    <a:pt x="2" y="4"/>
                  </a:cubicBezTo>
                  <a:cubicBezTo>
                    <a:pt x="0" y="7"/>
                    <a:pt x="1" y="12"/>
                    <a:pt x="4" y="14"/>
                  </a:cubicBezTo>
                  <a:close/>
                  <a:moveTo>
                    <a:pt x="4" y="14"/>
                  </a:moveTo>
                  <a:cubicBezTo>
                    <a:pt x="4" y="14"/>
                    <a:pt x="4" y="14"/>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4">
              <a:extLst>
                <a:ext uri="{FF2B5EF4-FFF2-40B4-BE49-F238E27FC236}">
                  <a16:creationId xmlns:a16="http://schemas.microsoft.com/office/drawing/2014/main" id="{FFAB07D0-FBF0-47CA-8E42-22A224773E09}"/>
                </a:ext>
              </a:extLst>
            </p:cNvPr>
            <p:cNvSpPr>
              <a:spLocks noEditPoints="1"/>
            </p:cNvSpPr>
            <p:nvPr/>
          </p:nvSpPr>
          <p:spPr bwMode="auto">
            <a:xfrm>
              <a:off x="5705475" y="3271838"/>
              <a:ext cx="150813" cy="117475"/>
            </a:xfrm>
            <a:custGeom>
              <a:avLst/>
              <a:gdLst>
                <a:gd name="T0" fmla="*/ 28 w 40"/>
                <a:gd name="T1" fmla="*/ 2 h 31"/>
                <a:gd name="T2" fmla="*/ 4 w 40"/>
                <a:gd name="T3" fmla="*/ 18 h 31"/>
                <a:gd name="T4" fmla="*/ 2 w 40"/>
                <a:gd name="T5" fmla="*/ 28 h 31"/>
                <a:gd name="T6" fmla="*/ 8 w 40"/>
                <a:gd name="T7" fmla="*/ 31 h 31"/>
                <a:gd name="T8" fmla="*/ 12 w 40"/>
                <a:gd name="T9" fmla="*/ 30 h 31"/>
                <a:gd name="T10" fmla="*/ 36 w 40"/>
                <a:gd name="T11" fmla="*/ 14 h 31"/>
                <a:gd name="T12" fmla="*/ 37 w 40"/>
                <a:gd name="T13" fmla="*/ 4 h 31"/>
                <a:gd name="T14" fmla="*/ 28 w 40"/>
                <a:gd name="T15" fmla="*/ 2 h 31"/>
                <a:gd name="T16" fmla="*/ 28 w 40"/>
                <a:gd name="T17" fmla="*/ 2 h 31"/>
                <a:gd name="T18" fmla="*/ 28 w 40"/>
                <a:gd name="T19"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1">
                  <a:moveTo>
                    <a:pt x="28" y="2"/>
                  </a:moveTo>
                  <a:cubicBezTo>
                    <a:pt x="4" y="18"/>
                    <a:pt x="4" y="18"/>
                    <a:pt x="4" y="18"/>
                  </a:cubicBezTo>
                  <a:cubicBezTo>
                    <a:pt x="1" y="20"/>
                    <a:pt x="0" y="24"/>
                    <a:pt x="2" y="28"/>
                  </a:cubicBezTo>
                  <a:cubicBezTo>
                    <a:pt x="4" y="30"/>
                    <a:pt x="6" y="31"/>
                    <a:pt x="8" y="31"/>
                  </a:cubicBezTo>
                  <a:cubicBezTo>
                    <a:pt x="10" y="31"/>
                    <a:pt x="11" y="30"/>
                    <a:pt x="12" y="30"/>
                  </a:cubicBezTo>
                  <a:cubicBezTo>
                    <a:pt x="36" y="14"/>
                    <a:pt x="36" y="14"/>
                    <a:pt x="36" y="14"/>
                  </a:cubicBezTo>
                  <a:cubicBezTo>
                    <a:pt x="39" y="12"/>
                    <a:pt x="40" y="7"/>
                    <a:pt x="37" y="4"/>
                  </a:cubicBezTo>
                  <a:cubicBezTo>
                    <a:pt x="35" y="1"/>
                    <a:pt x="31" y="0"/>
                    <a:pt x="28" y="2"/>
                  </a:cubicBezTo>
                  <a:close/>
                  <a:moveTo>
                    <a:pt x="28" y="2"/>
                  </a:moveTo>
                  <a:cubicBezTo>
                    <a:pt x="28" y="2"/>
                    <a:pt x="28" y="2"/>
                    <a:pt x="2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5">
              <a:extLst>
                <a:ext uri="{FF2B5EF4-FFF2-40B4-BE49-F238E27FC236}">
                  <a16:creationId xmlns:a16="http://schemas.microsoft.com/office/drawing/2014/main" id="{56A6E741-E1A5-4E4E-8A88-459166FADE21}"/>
                </a:ext>
              </a:extLst>
            </p:cNvPr>
            <p:cNvSpPr>
              <a:spLocks noEditPoints="1"/>
            </p:cNvSpPr>
            <p:nvPr/>
          </p:nvSpPr>
          <p:spPr bwMode="auto">
            <a:xfrm>
              <a:off x="6407150" y="2884488"/>
              <a:ext cx="57150" cy="57150"/>
            </a:xfrm>
            <a:custGeom>
              <a:avLst/>
              <a:gdLst>
                <a:gd name="T0" fmla="*/ 3 w 15"/>
                <a:gd name="T1" fmla="*/ 13 h 15"/>
                <a:gd name="T2" fmla="*/ 8 w 15"/>
                <a:gd name="T3" fmla="*/ 15 h 15"/>
                <a:gd name="T4" fmla="*/ 13 w 15"/>
                <a:gd name="T5" fmla="*/ 13 h 15"/>
                <a:gd name="T6" fmla="*/ 13 w 15"/>
                <a:gd name="T7" fmla="*/ 3 h 15"/>
                <a:gd name="T8" fmla="*/ 3 w 15"/>
                <a:gd name="T9" fmla="*/ 3 h 15"/>
                <a:gd name="T10" fmla="*/ 3 w 15"/>
                <a:gd name="T11" fmla="*/ 13 h 15"/>
                <a:gd name="T12" fmla="*/ 3 w 15"/>
                <a:gd name="T13" fmla="*/ 13 h 15"/>
                <a:gd name="T14" fmla="*/ 3 w 15"/>
                <a:gd name="T15" fmla="*/ 1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3" y="13"/>
                  </a:moveTo>
                  <a:cubicBezTo>
                    <a:pt x="4" y="14"/>
                    <a:pt x="6" y="15"/>
                    <a:pt x="8" y="15"/>
                  </a:cubicBezTo>
                  <a:cubicBezTo>
                    <a:pt x="10" y="15"/>
                    <a:pt x="11" y="14"/>
                    <a:pt x="13" y="13"/>
                  </a:cubicBezTo>
                  <a:cubicBezTo>
                    <a:pt x="15" y="10"/>
                    <a:pt x="15" y="6"/>
                    <a:pt x="13" y="3"/>
                  </a:cubicBezTo>
                  <a:cubicBezTo>
                    <a:pt x="10" y="0"/>
                    <a:pt x="6" y="0"/>
                    <a:pt x="3" y="3"/>
                  </a:cubicBezTo>
                  <a:cubicBezTo>
                    <a:pt x="0" y="6"/>
                    <a:pt x="0" y="10"/>
                    <a:pt x="3" y="13"/>
                  </a:cubicBezTo>
                  <a:close/>
                  <a:moveTo>
                    <a:pt x="3" y="13"/>
                  </a:moveTo>
                  <a:cubicBezTo>
                    <a:pt x="3" y="13"/>
                    <a:pt x="3" y="13"/>
                    <a:pt x="3"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E5FB331-A1D9-0B18-3F36-00102AEBCB55}"/>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37 </a:t>
            </a:r>
            <a:r>
              <a:rPr lang="en-US" b="1" dirty="0"/>
              <a:t>of 39  </a:t>
            </a:r>
          </a:p>
        </p:txBody>
      </p:sp>
      <p:pic>
        <p:nvPicPr>
          <p:cNvPr id="2" name="Untitled">
            <a:hlinkClick r:id="" action="ppaction://media"/>
            <a:extLst>
              <a:ext uri="{FF2B5EF4-FFF2-40B4-BE49-F238E27FC236}">
                <a16:creationId xmlns:a16="http://schemas.microsoft.com/office/drawing/2014/main" id="{8A83D4A8-AB96-7125-A923-79596CCEAE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1416"/>
            <a:ext cx="12192000" cy="6920831"/>
          </a:xfrm>
          <a:prstGeom prst="rect">
            <a:avLst/>
          </a:prstGeom>
        </p:spPr>
      </p:pic>
    </p:spTree>
    <p:extLst>
      <p:ext uri="{BB962C8B-B14F-4D97-AF65-F5344CB8AC3E}">
        <p14:creationId xmlns:p14="http://schemas.microsoft.com/office/powerpoint/2010/main" val="274080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9B3C6D-167F-4BFF-A963-4A7932B61D22}"/>
              </a:ext>
            </a:extLst>
          </p:cNvPr>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50E41-5A8B-4B78-B53E-7B27E7AB9650}"/>
              </a:ext>
            </a:extLst>
          </p:cNvPr>
          <p:cNvSpPr txBox="1">
            <a:spLocks/>
          </p:cNvSpPr>
          <p:nvPr/>
        </p:nvSpPr>
        <p:spPr>
          <a:xfrm>
            <a:off x="3816220" y="-2868549"/>
            <a:ext cx="4154480" cy="10266582"/>
          </a:xfrm>
          <a:prstGeom prst="rect">
            <a:avLst/>
          </a:prstGeom>
          <a:noFill/>
        </p:spPr>
        <p:txBody>
          <a:bodyPr/>
          <a:lstStyle>
            <a:lvl1pPr algn="ctr" defTabSz="914400" rtl="0" eaLnBrk="1" latinLnBrk="0" hangingPunct="1">
              <a:lnSpc>
                <a:spcPct val="90000"/>
              </a:lnSpc>
              <a:spcBef>
                <a:spcPct val="0"/>
              </a:spcBef>
              <a:buNone/>
              <a:defRPr sz="2500" b="1" i="0" kern="1200">
                <a:solidFill>
                  <a:schemeClr val="tx1"/>
                </a:solidFill>
                <a:latin typeface="Raleway" charset="0"/>
                <a:ea typeface="Raleway" charset="0"/>
                <a:cs typeface="Raleway" charset="0"/>
              </a:defRPr>
            </a:lvl1pPr>
          </a:lstStyle>
          <a:p>
            <a:pPr>
              <a:lnSpc>
                <a:spcPct val="100000"/>
              </a:lnSpc>
            </a:pPr>
            <a:r>
              <a:rPr lang="en-US" sz="82000" b="0" dirty="0">
                <a:gradFill>
                  <a:gsLst>
                    <a:gs pos="0">
                      <a:schemeClr val="accent3"/>
                    </a:gs>
                    <a:gs pos="100000">
                      <a:schemeClr val="accent3">
                        <a:lumMod val="75000"/>
                      </a:schemeClr>
                    </a:gs>
                  </a:gsLst>
                  <a:lin ang="2700000" scaled="1"/>
                </a:gradFill>
                <a:latin typeface="Montserrat ExtraBold" charset="0"/>
                <a:ea typeface="Montserrat ExtraBold" charset="0"/>
                <a:cs typeface="Montserrat ExtraBold" charset="0"/>
              </a:rPr>
              <a:t>?</a:t>
            </a:r>
          </a:p>
        </p:txBody>
      </p:sp>
      <p:sp>
        <p:nvSpPr>
          <p:cNvPr id="3" name="Title 1">
            <a:extLst>
              <a:ext uri="{FF2B5EF4-FFF2-40B4-BE49-F238E27FC236}">
                <a16:creationId xmlns:a16="http://schemas.microsoft.com/office/drawing/2014/main" id="{F6585E91-C5F1-4882-A7CE-D8020763A19B}"/>
              </a:ext>
            </a:extLst>
          </p:cNvPr>
          <p:cNvSpPr txBox="1">
            <a:spLocks/>
          </p:cNvSpPr>
          <p:nvPr/>
        </p:nvSpPr>
        <p:spPr>
          <a:xfrm>
            <a:off x="2293334" y="3132330"/>
            <a:ext cx="3485233" cy="1347363"/>
          </a:xfrm>
          <a:prstGeom prst="rect">
            <a:avLst/>
          </a:prstGeom>
        </p:spPr>
        <p:txBody>
          <a:bodyPr/>
          <a:lstStyle>
            <a:lvl1pPr algn="ctr" defTabSz="914400" rtl="0" eaLnBrk="1" latinLnBrk="0" hangingPunct="1">
              <a:lnSpc>
                <a:spcPct val="90000"/>
              </a:lnSpc>
              <a:spcBef>
                <a:spcPct val="0"/>
              </a:spcBef>
              <a:buNone/>
              <a:defRPr sz="2500" b="1" i="0" kern="1200">
                <a:solidFill>
                  <a:schemeClr val="tx1"/>
                </a:solidFill>
                <a:latin typeface="Raleway" charset="0"/>
                <a:ea typeface="Raleway" charset="0"/>
                <a:cs typeface="Raleway" charset="0"/>
              </a:defRPr>
            </a:lvl1pPr>
          </a:lstStyle>
          <a:p>
            <a:pPr algn="r">
              <a:lnSpc>
                <a:spcPts val="3200"/>
              </a:lnSpc>
            </a:pPr>
            <a:r>
              <a:rPr lang="en-US" sz="2700" b="0" spc="300" dirty="0">
                <a:solidFill>
                  <a:schemeClr val="bg1"/>
                </a:solidFill>
                <a:latin typeface="Bell MT" panose="02020503060305020303" pitchFamily="18" charset="0"/>
                <a:ea typeface="Montserrat" charset="0"/>
                <a:cs typeface="Montserrat" charset="0"/>
              </a:rPr>
              <a:t>QUESTION</a:t>
            </a:r>
          </a:p>
          <a:p>
            <a:pPr algn="r">
              <a:lnSpc>
                <a:spcPts val="3200"/>
              </a:lnSpc>
            </a:pPr>
            <a:r>
              <a:rPr lang="en-US" sz="2700" b="0" spc="300" dirty="0">
                <a:solidFill>
                  <a:schemeClr val="bg1"/>
                </a:solidFill>
                <a:latin typeface="Bell MT" panose="02020503060305020303" pitchFamily="18" charset="0"/>
                <a:ea typeface="Montserrat" charset="0"/>
                <a:cs typeface="Montserrat" charset="0"/>
              </a:rPr>
              <a:t>AND ANSWER</a:t>
            </a:r>
          </a:p>
          <a:p>
            <a:pPr algn="r">
              <a:lnSpc>
                <a:spcPts val="3200"/>
              </a:lnSpc>
            </a:pPr>
            <a:r>
              <a:rPr lang="en-US" sz="2700" b="0" spc="300" dirty="0">
                <a:solidFill>
                  <a:schemeClr val="bg1"/>
                </a:solidFill>
                <a:latin typeface="Bell MT" panose="02020503060305020303" pitchFamily="18" charset="0"/>
                <a:ea typeface="Montserrat" charset="0"/>
                <a:cs typeface="Montserrat" charset="0"/>
              </a:rPr>
              <a:t>SASSION</a:t>
            </a:r>
          </a:p>
        </p:txBody>
      </p:sp>
      <p:sp>
        <p:nvSpPr>
          <p:cNvPr id="6" name="TextBox 5">
            <a:extLst>
              <a:ext uri="{FF2B5EF4-FFF2-40B4-BE49-F238E27FC236}">
                <a16:creationId xmlns:a16="http://schemas.microsoft.com/office/drawing/2014/main" id="{B9EA94B1-2368-6D54-9465-370D245CB1B7}"/>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38 </a:t>
            </a:r>
            <a:r>
              <a:rPr lang="en-US" b="1" dirty="0"/>
              <a:t>of 39  </a:t>
            </a:r>
          </a:p>
        </p:txBody>
      </p:sp>
    </p:spTree>
    <p:extLst>
      <p:ext uri="{BB962C8B-B14F-4D97-AF65-F5344CB8AC3E}">
        <p14:creationId xmlns:p14="http://schemas.microsoft.com/office/powerpoint/2010/main" val="4054975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BFEBC33-A677-4EA5-9A11-0750EACF37CA}"/>
              </a:ext>
            </a:extLst>
          </p:cNvPr>
          <p:cNvSpPr txBox="1"/>
          <p:nvPr/>
        </p:nvSpPr>
        <p:spPr>
          <a:xfrm>
            <a:off x="3647476" y="2967335"/>
            <a:ext cx="4897049" cy="923330"/>
          </a:xfrm>
          <a:prstGeom prst="rect">
            <a:avLst/>
          </a:prstGeom>
          <a:noFill/>
        </p:spPr>
        <p:txBody>
          <a:bodyPr wrap="square" lIns="0" rIns="0" rtlCol="0">
            <a:spAutoFit/>
          </a:bodyPr>
          <a:lstStyle/>
          <a:p>
            <a:pPr algn="ctr"/>
            <a:r>
              <a:rPr lang="en-US" sz="5400" b="1" dirty="0">
                <a:latin typeface="Bell MT" panose="02020503060305020303" pitchFamily="18" charset="0"/>
                <a:ea typeface="Open Sans" panose="020B0606030504020204" pitchFamily="34" charset="0"/>
                <a:cs typeface="Open Sans" panose="020B0606030504020204" pitchFamily="34" charset="0"/>
              </a:rPr>
              <a:t>Thank You</a:t>
            </a:r>
          </a:p>
        </p:txBody>
      </p:sp>
      <p:sp>
        <p:nvSpPr>
          <p:cNvPr id="3" name="TextBox 2">
            <a:extLst>
              <a:ext uri="{FF2B5EF4-FFF2-40B4-BE49-F238E27FC236}">
                <a16:creationId xmlns:a16="http://schemas.microsoft.com/office/drawing/2014/main" id="{7EA92459-96EE-00D3-D746-00B7011BF5C7}"/>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39 </a:t>
            </a:r>
            <a:r>
              <a:rPr lang="en-US" b="1" dirty="0"/>
              <a:t>of 39  </a:t>
            </a:r>
          </a:p>
        </p:txBody>
      </p:sp>
    </p:spTree>
    <p:extLst>
      <p:ext uri="{BB962C8B-B14F-4D97-AF65-F5344CB8AC3E}">
        <p14:creationId xmlns:p14="http://schemas.microsoft.com/office/powerpoint/2010/main" val="31807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BA9A7FF-E8C3-4281-9BCF-6252180C0462}"/>
              </a:ext>
            </a:extLst>
          </p:cNvPr>
          <p:cNvSpPr txBox="1"/>
          <p:nvPr/>
        </p:nvSpPr>
        <p:spPr>
          <a:xfrm>
            <a:off x="464368" y="-40457"/>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Agenda</a:t>
            </a:r>
          </a:p>
        </p:txBody>
      </p:sp>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4">
            <a:extLst>
              <a:ext uri="{FF2B5EF4-FFF2-40B4-BE49-F238E27FC236}">
                <a16:creationId xmlns:a16="http://schemas.microsoft.com/office/drawing/2014/main" id="{CEE0E760-FF53-5A07-894B-F141C72FDFC5}"/>
              </a:ext>
            </a:extLst>
          </p:cNvPr>
          <p:cNvSpPr/>
          <p:nvPr/>
        </p:nvSpPr>
        <p:spPr>
          <a:xfrm>
            <a:off x="2824707" y="4751358"/>
            <a:ext cx="1027914" cy="102350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173919" y="3465619"/>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14" name="Oval 13">
            <a:extLst>
              <a:ext uri="{FF2B5EF4-FFF2-40B4-BE49-F238E27FC236}">
                <a16:creationId xmlns:a16="http://schemas.microsoft.com/office/drawing/2014/main" id="{24FFCE43-7267-8C1B-D828-B0B5FBAADBA5}"/>
              </a:ext>
            </a:extLst>
          </p:cNvPr>
          <p:cNvSpPr/>
          <p:nvPr/>
        </p:nvSpPr>
        <p:spPr>
          <a:xfrm>
            <a:off x="931705" y="597834"/>
            <a:ext cx="805503" cy="8055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15" name="TextBox 14">
            <a:extLst>
              <a:ext uri="{FF2B5EF4-FFF2-40B4-BE49-F238E27FC236}">
                <a16:creationId xmlns:a16="http://schemas.microsoft.com/office/drawing/2014/main" id="{6F6E940A-1C3C-F355-DE35-38B8E6217ED4}"/>
              </a:ext>
            </a:extLst>
          </p:cNvPr>
          <p:cNvSpPr txBox="1"/>
          <p:nvPr/>
        </p:nvSpPr>
        <p:spPr>
          <a:xfrm>
            <a:off x="1019658" y="761420"/>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01</a:t>
            </a:r>
          </a:p>
        </p:txBody>
      </p:sp>
      <p:sp>
        <p:nvSpPr>
          <p:cNvPr id="16" name="TextBox 15">
            <a:extLst>
              <a:ext uri="{FF2B5EF4-FFF2-40B4-BE49-F238E27FC236}">
                <a16:creationId xmlns:a16="http://schemas.microsoft.com/office/drawing/2014/main" id="{233BE244-7CF6-9D51-DB0D-6A8F2707240D}"/>
              </a:ext>
            </a:extLst>
          </p:cNvPr>
          <p:cNvSpPr txBox="1"/>
          <p:nvPr/>
        </p:nvSpPr>
        <p:spPr>
          <a:xfrm>
            <a:off x="-81628" y="1278829"/>
            <a:ext cx="2202571" cy="461665"/>
          </a:xfrm>
          <a:prstGeom prst="rect">
            <a:avLst/>
          </a:prstGeom>
          <a:noFill/>
        </p:spPr>
        <p:txBody>
          <a:bodyPr wrap="square" rtlCol="0">
            <a:spAutoFit/>
          </a:bodyPr>
          <a:lstStyle/>
          <a:p>
            <a:pPr algn="r"/>
            <a:r>
              <a:rPr lang="en-US" sz="24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Introduction</a:t>
            </a:r>
          </a:p>
        </p:txBody>
      </p:sp>
      <p:grpSp>
        <p:nvGrpSpPr>
          <p:cNvPr id="21" name="Group 20">
            <a:extLst>
              <a:ext uri="{FF2B5EF4-FFF2-40B4-BE49-F238E27FC236}">
                <a16:creationId xmlns:a16="http://schemas.microsoft.com/office/drawing/2014/main" id="{16DC6C65-671E-617D-26A1-0CDD1F19B010}"/>
              </a:ext>
            </a:extLst>
          </p:cNvPr>
          <p:cNvGrpSpPr/>
          <p:nvPr/>
        </p:nvGrpSpPr>
        <p:grpSpPr>
          <a:xfrm>
            <a:off x="5229113" y="1949855"/>
            <a:ext cx="805503" cy="805503"/>
            <a:chOff x="3733800" y="2514600"/>
            <a:chExt cx="805503" cy="805503"/>
          </a:xfrm>
        </p:grpSpPr>
        <p:sp>
          <p:nvSpPr>
            <p:cNvPr id="23" name="Oval 22">
              <a:extLst>
                <a:ext uri="{FF2B5EF4-FFF2-40B4-BE49-F238E27FC236}">
                  <a16:creationId xmlns:a16="http://schemas.microsoft.com/office/drawing/2014/main" id="{89908131-51F4-A8EE-1032-E8EB9585A96A}"/>
                </a:ext>
              </a:extLst>
            </p:cNvPr>
            <p:cNvSpPr/>
            <p:nvPr/>
          </p:nvSpPr>
          <p:spPr>
            <a:xfrm>
              <a:off x="3733800" y="2514600"/>
              <a:ext cx="805503" cy="8055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24" name="TextBox 23">
              <a:extLst>
                <a:ext uri="{FF2B5EF4-FFF2-40B4-BE49-F238E27FC236}">
                  <a16:creationId xmlns:a16="http://schemas.microsoft.com/office/drawing/2014/main" id="{C61C0201-EB7A-C9EA-7504-2275B22229FF}"/>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04</a:t>
              </a:r>
            </a:p>
          </p:txBody>
        </p:sp>
      </p:grpSp>
      <p:sp>
        <p:nvSpPr>
          <p:cNvPr id="29" name="TextBox 28">
            <a:extLst>
              <a:ext uri="{FF2B5EF4-FFF2-40B4-BE49-F238E27FC236}">
                <a16:creationId xmlns:a16="http://schemas.microsoft.com/office/drawing/2014/main" id="{C737C443-8576-B6A1-3534-E32DF2403828}"/>
              </a:ext>
            </a:extLst>
          </p:cNvPr>
          <p:cNvSpPr txBox="1"/>
          <p:nvPr/>
        </p:nvSpPr>
        <p:spPr>
          <a:xfrm>
            <a:off x="4046957" y="2617873"/>
            <a:ext cx="3490991" cy="461665"/>
          </a:xfrm>
          <a:prstGeom prst="rect">
            <a:avLst/>
          </a:prstGeom>
          <a:noFill/>
        </p:spPr>
        <p:txBody>
          <a:bodyPr wrap="square" rtlCol="0">
            <a:spAutoFit/>
          </a:bodyPr>
          <a:lstStyle/>
          <a:p>
            <a:r>
              <a:rPr lang="en-US" sz="24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Related work problems</a:t>
            </a:r>
          </a:p>
        </p:txBody>
      </p:sp>
      <p:sp>
        <p:nvSpPr>
          <p:cNvPr id="30" name="TextBox 29">
            <a:extLst>
              <a:ext uri="{FF2B5EF4-FFF2-40B4-BE49-F238E27FC236}">
                <a16:creationId xmlns:a16="http://schemas.microsoft.com/office/drawing/2014/main" id="{D276548A-2B7A-EA4E-AF8A-1B5325A02C02}"/>
              </a:ext>
            </a:extLst>
          </p:cNvPr>
          <p:cNvSpPr txBox="1"/>
          <p:nvPr/>
        </p:nvSpPr>
        <p:spPr>
          <a:xfrm>
            <a:off x="4578469" y="3010160"/>
            <a:ext cx="2912294" cy="278987"/>
          </a:xfrm>
          <a:prstGeom prst="rect">
            <a:avLst/>
          </a:prstGeom>
          <a:noFill/>
        </p:spPr>
        <p:txBody>
          <a:bodyPr wrap="square" rtlCol="0">
            <a:spAutoFit/>
          </a:bodyPr>
          <a:lstStyle/>
          <a:p>
            <a:pP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Problems in related work</a:t>
            </a:r>
          </a:p>
        </p:txBody>
      </p:sp>
      <p:grpSp>
        <p:nvGrpSpPr>
          <p:cNvPr id="40" name="Group 39">
            <a:extLst>
              <a:ext uri="{FF2B5EF4-FFF2-40B4-BE49-F238E27FC236}">
                <a16:creationId xmlns:a16="http://schemas.microsoft.com/office/drawing/2014/main" id="{A3CF8C2A-CE27-6FAB-D7D5-FE0B6F6E8945}"/>
              </a:ext>
            </a:extLst>
          </p:cNvPr>
          <p:cNvGrpSpPr/>
          <p:nvPr/>
        </p:nvGrpSpPr>
        <p:grpSpPr>
          <a:xfrm>
            <a:off x="6304290" y="2972776"/>
            <a:ext cx="805503" cy="805503"/>
            <a:chOff x="3733800" y="2531318"/>
            <a:chExt cx="805503" cy="805503"/>
          </a:xfrm>
        </p:grpSpPr>
        <p:sp>
          <p:nvSpPr>
            <p:cNvPr id="42" name="Oval 41">
              <a:extLst>
                <a:ext uri="{FF2B5EF4-FFF2-40B4-BE49-F238E27FC236}">
                  <a16:creationId xmlns:a16="http://schemas.microsoft.com/office/drawing/2014/main" id="{B8F4D06B-B9D3-96A9-AE73-D79E4482A914}"/>
                </a:ext>
              </a:extLst>
            </p:cNvPr>
            <p:cNvSpPr/>
            <p:nvPr/>
          </p:nvSpPr>
          <p:spPr>
            <a:xfrm>
              <a:off x="3733800" y="2531318"/>
              <a:ext cx="805503" cy="805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43" name="TextBox 42">
              <a:extLst>
                <a:ext uri="{FF2B5EF4-FFF2-40B4-BE49-F238E27FC236}">
                  <a16:creationId xmlns:a16="http://schemas.microsoft.com/office/drawing/2014/main" id="{09B2B597-6B05-8699-100A-04FE74F535D6}"/>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05</a:t>
              </a:r>
            </a:p>
          </p:txBody>
        </p:sp>
      </p:grpSp>
      <p:sp>
        <p:nvSpPr>
          <p:cNvPr id="44" name="TextBox 43">
            <a:extLst>
              <a:ext uri="{FF2B5EF4-FFF2-40B4-BE49-F238E27FC236}">
                <a16:creationId xmlns:a16="http://schemas.microsoft.com/office/drawing/2014/main" id="{E15104DE-96CB-07EB-78A2-325309B0E9CE}"/>
              </a:ext>
            </a:extLst>
          </p:cNvPr>
          <p:cNvSpPr txBox="1"/>
          <p:nvPr/>
        </p:nvSpPr>
        <p:spPr>
          <a:xfrm>
            <a:off x="5963909" y="3636766"/>
            <a:ext cx="3327825" cy="461665"/>
          </a:xfrm>
          <a:prstGeom prst="rect">
            <a:avLst/>
          </a:prstGeom>
          <a:noFill/>
        </p:spPr>
        <p:txBody>
          <a:bodyPr wrap="square" rtlCol="0">
            <a:spAutoFit/>
          </a:bodyPr>
          <a:lstStyle/>
          <a:p>
            <a:r>
              <a:rPr lang="en-US" sz="24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Solution</a:t>
            </a:r>
          </a:p>
        </p:txBody>
      </p:sp>
      <p:sp>
        <p:nvSpPr>
          <p:cNvPr id="45" name="TextBox 44">
            <a:extLst>
              <a:ext uri="{FF2B5EF4-FFF2-40B4-BE49-F238E27FC236}">
                <a16:creationId xmlns:a16="http://schemas.microsoft.com/office/drawing/2014/main" id="{B43A76CE-D29D-46A6-A4D3-A9C417A020D8}"/>
              </a:ext>
            </a:extLst>
          </p:cNvPr>
          <p:cNvSpPr txBox="1"/>
          <p:nvPr/>
        </p:nvSpPr>
        <p:spPr>
          <a:xfrm>
            <a:off x="5417357" y="3890173"/>
            <a:ext cx="2912294" cy="278987"/>
          </a:xfrm>
          <a:prstGeom prst="rect">
            <a:avLst/>
          </a:prstGeom>
          <a:noFill/>
        </p:spPr>
        <p:txBody>
          <a:bodyPr wrap="square" rtlCol="0">
            <a:spAutoFit/>
          </a:bodyPr>
          <a:lstStyle/>
          <a:p>
            <a:pP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How we solved this problems</a:t>
            </a:r>
          </a:p>
        </p:txBody>
      </p:sp>
      <p:grpSp>
        <p:nvGrpSpPr>
          <p:cNvPr id="46" name="Group 45">
            <a:extLst>
              <a:ext uri="{FF2B5EF4-FFF2-40B4-BE49-F238E27FC236}">
                <a16:creationId xmlns:a16="http://schemas.microsoft.com/office/drawing/2014/main" id="{0B99F314-1141-458A-706A-6B450A6AB935}"/>
              </a:ext>
            </a:extLst>
          </p:cNvPr>
          <p:cNvGrpSpPr/>
          <p:nvPr/>
        </p:nvGrpSpPr>
        <p:grpSpPr>
          <a:xfrm>
            <a:off x="7402485" y="3279212"/>
            <a:ext cx="805503" cy="805503"/>
            <a:chOff x="3739855" y="2514599"/>
            <a:chExt cx="805503" cy="805503"/>
          </a:xfrm>
        </p:grpSpPr>
        <p:sp>
          <p:nvSpPr>
            <p:cNvPr id="47" name="Oval 46">
              <a:extLst>
                <a:ext uri="{FF2B5EF4-FFF2-40B4-BE49-F238E27FC236}">
                  <a16:creationId xmlns:a16="http://schemas.microsoft.com/office/drawing/2014/main" id="{0062E476-59CD-4237-1307-7AA12384241F}"/>
                </a:ext>
              </a:extLst>
            </p:cNvPr>
            <p:cNvSpPr/>
            <p:nvPr/>
          </p:nvSpPr>
          <p:spPr>
            <a:xfrm>
              <a:off x="3739855" y="2514599"/>
              <a:ext cx="805503" cy="8055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48" name="TextBox 47">
              <a:extLst>
                <a:ext uri="{FF2B5EF4-FFF2-40B4-BE49-F238E27FC236}">
                  <a16:creationId xmlns:a16="http://schemas.microsoft.com/office/drawing/2014/main" id="{C9C39B03-90F1-6EF1-B062-981F8FC1AB90}"/>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06</a:t>
              </a:r>
            </a:p>
          </p:txBody>
        </p:sp>
      </p:grpSp>
      <p:sp>
        <p:nvSpPr>
          <p:cNvPr id="49" name="TextBox 48">
            <a:extLst>
              <a:ext uri="{FF2B5EF4-FFF2-40B4-BE49-F238E27FC236}">
                <a16:creationId xmlns:a16="http://schemas.microsoft.com/office/drawing/2014/main" id="{37D9E25E-618C-0F1C-3D1B-4300E971788E}"/>
              </a:ext>
            </a:extLst>
          </p:cNvPr>
          <p:cNvSpPr txBox="1"/>
          <p:nvPr/>
        </p:nvSpPr>
        <p:spPr>
          <a:xfrm>
            <a:off x="7221089" y="3976401"/>
            <a:ext cx="3604862" cy="461665"/>
          </a:xfrm>
          <a:prstGeom prst="rect">
            <a:avLst/>
          </a:prstGeom>
          <a:noFill/>
        </p:spPr>
        <p:txBody>
          <a:bodyPr wrap="square" rtlCol="0">
            <a:spAutoFit/>
          </a:bodyPr>
          <a:lstStyle/>
          <a:p>
            <a:r>
              <a:rPr lang="en-US" sz="24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Results</a:t>
            </a:r>
          </a:p>
        </p:txBody>
      </p:sp>
      <p:sp>
        <p:nvSpPr>
          <p:cNvPr id="50" name="TextBox 49">
            <a:extLst>
              <a:ext uri="{FF2B5EF4-FFF2-40B4-BE49-F238E27FC236}">
                <a16:creationId xmlns:a16="http://schemas.microsoft.com/office/drawing/2014/main" id="{E2DFBCA9-9651-CD2E-0D3E-8BA06B4105C8}"/>
              </a:ext>
            </a:extLst>
          </p:cNvPr>
          <p:cNvSpPr txBox="1"/>
          <p:nvPr/>
        </p:nvSpPr>
        <p:spPr>
          <a:xfrm>
            <a:off x="7297252" y="4274304"/>
            <a:ext cx="2912294" cy="278987"/>
          </a:xfrm>
          <a:prstGeom prst="rect">
            <a:avLst/>
          </a:prstGeom>
          <a:noFill/>
        </p:spPr>
        <p:txBody>
          <a:bodyPr wrap="square" rtlCol="0">
            <a:spAutoFit/>
          </a:bodyPr>
          <a:lstStyle/>
          <a:p>
            <a:pP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Show results</a:t>
            </a:r>
          </a:p>
        </p:txBody>
      </p:sp>
      <p:sp>
        <p:nvSpPr>
          <p:cNvPr id="51" name="Oval 50">
            <a:extLst>
              <a:ext uri="{FF2B5EF4-FFF2-40B4-BE49-F238E27FC236}">
                <a16:creationId xmlns:a16="http://schemas.microsoft.com/office/drawing/2014/main" id="{D170DB70-E04B-E320-3BD2-E6CAF40D6A46}"/>
              </a:ext>
            </a:extLst>
          </p:cNvPr>
          <p:cNvSpPr/>
          <p:nvPr/>
        </p:nvSpPr>
        <p:spPr>
          <a:xfrm>
            <a:off x="2328773" y="987054"/>
            <a:ext cx="805503" cy="805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52" name="TextBox 51">
            <a:extLst>
              <a:ext uri="{FF2B5EF4-FFF2-40B4-BE49-F238E27FC236}">
                <a16:creationId xmlns:a16="http://schemas.microsoft.com/office/drawing/2014/main" id="{D7DDA7F7-993F-BA0B-896B-69F3D43D4DDD}"/>
              </a:ext>
            </a:extLst>
          </p:cNvPr>
          <p:cNvSpPr txBox="1"/>
          <p:nvPr/>
        </p:nvSpPr>
        <p:spPr>
          <a:xfrm>
            <a:off x="2435298" y="1172819"/>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02</a:t>
            </a:r>
          </a:p>
        </p:txBody>
      </p:sp>
      <p:sp>
        <p:nvSpPr>
          <p:cNvPr id="53" name="TextBox 52">
            <a:extLst>
              <a:ext uri="{FF2B5EF4-FFF2-40B4-BE49-F238E27FC236}">
                <a16:creationId xmlns:a16="http://schemas.microsoft.com/office/drawing/2014/main" id="{12E27970-EF7E-B72D-47D0-FB6D5873A69B}"/>
              </a:ext>
            </a:extLst>
          </p:cNvPr>
          <p:cNvSpPr txBox="1"/>
          <p:nvPr/>
        </p:nvSpPr>
        <p:spPr>
          <a:xfrm>
            <a:off x="72490" y="1695364"/>
            <a:ext cx="3763183" cy="461665"/>
          </a:xfrm>
          <a:prstGeom prst="rect">
            <a:avLst/>
          </a:prstGeom>
          <a:noFill/>
        </p:spPr>
        <p:txBody>
          <a:bodyPr wrap="square" rtlCol="0">
            <a:spAutoFit/>
          </a:bodyPr>
          <a:lstStyle/>
          <a:p>
            <a:pPr algn="r"/>
            <a:r>
              <a:rPr lang="en-US" sz="24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Problem definition</a:t>
            </a:r>
          </a:p>
        </p:txBody>
      </p:sp>
      <p:sp>
        <p:nvSpPr>
          <p:cNvPr id="54" name="TextBox 53">
            <a:extLst>
              <a:ext uri="{FF2B5EF4-FFF2-40B4-BE49-F238E27FC236}">
                <a16:creationId xmlns:a16="http://schemas.microsoft.com/office/drawing/2014/main" id="{AE49F90E-BCA6-0206-A8AD-5A01ACB93BFD}"/>
              </a:ext>
            </a:extLst>
          </p:cNvPr>
          <p:cNvSpPr txBox="1"/>
          <p:nvPr/>
        </p:nvSpPr>
        <p:spPr>
          <a:xfrm>
            <a:off x="371327" y="2058606"/>
            <a:ext cx="2843712" cy="278987"/>
          </a:xfrm>
          <a:prstGeom prst="rect">
            <a:avLst/>
          </a:prstGeom>
          <a:noFill/>
        </p:spPr>
        <p:txBody>
          <a:bodyPr wrap="square" rtlCol="0">
            <a:spAutoFit/>
          </a:bodyPr>
          <a:lstStyle/>
          <a:p>
            <a:pPr algn="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What is our problem </a:t>
            </a:r>
          </a:p>
        </p:txBody>
      </p:sp>
      <p:sp>
        <p:nvSpPr>
          <p:cNvPr id="55" name="Oval 54">
            <a:extLst>
              <a:ext uri="{FF2B5EF4-FFF2-40B4-BE49-F238E27FC236}">
                <a16:creationId xmlns:a16="http://schemas.microsoft.com/office/drawing/2014/main" id="{4B2D41F4-7D3C-0F19-B73D-12131D7DC7AF}"/>
              </a:ext>
            </a:extLst>
          </p:cNvPr>
          <p:cNvSpPr/>
          <p:nvPr/>
        </p:nvSpPr>
        <p:spPr>
          <a:xfrm>
            <a:off x="3767649" y="1465194"/>
            <a:ext cx="805503" cy="8055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56" name="TextBox 55">
            <a:extLst>
              <a:ext uri="{FF2B5EF4-FFF2-40B4-BE49-F238E27FC236}">
                <a16:creationId xmlns:a16="http://schemas.microsoft.com/office/drawing/2014/main" id="{938AC6A9-2106-6105-F6C2-99DB7140DE27}"/>
              </a:ext>
            </a:extLst>
          </p:cNvPr>
          <p:cNvSpPr txBox="1"/>
          <p:nvPr/>
        </p:nvSpPr>
        <p:spPr>
          <a:xfrm>
            <a:off x="3895720" y="1667891"/>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03</a:t>
            </a:r>
          </a:p>
        </p:txBody>
      </p:sp>
      <p:sp>
        <p:nvSpPr>
          <p:cNvPr id="57" name="TextBox 56">
            <a:extLst>
              <a:ext uri="{FF2B5EF4-FFF2-40B4-BE49-F238E27FC236}">
                <a16:creationId xmlns:a16="http://schemas.microsoft.com/office/drawing/2014/main" id="{5EE1D7D9-65CF-7B24-E493-11E888980A92}"/>
              </a:ext>
            </a:extLst>
          </p:cNvPr>
          <p:cNvSpPr txBox="1"/>
          <p:nvPr/>
        </p:nvSpPr>
        <p:spPr>
          <a:xfrm>
            <a:off x="676778" y="2174983"/>
            <a:ext cx="4397018" cy="461665"/>
          </a:xfrm>
          <a:prstGeom prst="rect">
            <a:avLst/>
          </a:prstGeom>
          <a:noFill/>
        </p:spPr>
        <p:txBody>
          <a:bodyPr wrap="square" rtlCol="0">
            <a:spAutoFit/>
          </a:bodyPr>
          <a:lstStyle/>
          <a:p>
            <a:pPr algn="r"/>
            <a:r>
              <a:rPr lang="en-US" sz="24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Related work</a:t>
            </a:r>
          </a:p>
        </p:txBody>
      </p:sp>
      <p:sp>
        <p:nvSpPr>
          <p:cNvPr id="58" name="TextBox 57">
            <a:extLst>
              <a:ext uri="{FF2B5EF4-FFF2-40B4-BE49-F238E27FC236}">
                <a16:creationId xmlns:a16="http://schemas.microsoft.com/office/drawing/2014/main" id="{5F6CD928-7013-2D3B-B5B0-E69C758C16DB}"/>
              </a:ext>
            </a:extLst>
          </p:cNvPr>
          <p:cNvSpPr txBox="1"/>
          <p:nvPr/>
        </p:nvSpPr>
        <p:spPr>
          <a:xfrm>
            <a:off x="2535535" y="2463642"/>
            <a:ext cx="2843712" cy="278987"/>
          </a:xfrm>
          <a:prstGeom prst="rect">
            <a:avLst/>
          </a:prstGeom>
          <a:noFill/>
        </p:spPr>
        <p:txBody>
          <a:bodyPr wrap="square" rtlCol="0">
            <a:spAutoFit/>
          </a:bodyPr>
          <a:lstStyle/>
          <a:p>
            <a:pPr algn="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Talk about related work of our problem</a:t>
            </a:r>
          </a:p>
        </p:txBody>
      </p:sp>
      <p:sp>
        <p:nvSpPr>
          <p:cNvPr id="61" name="TextBox 60">
            <a:extLst>
              <a:ext uri="{FF2B5EF4-FFF2-40B4-BE49-F238E27FC236}">
                <a16:creationId xmlns:a16="http://schemas.microsoft.com/office/drawing/2014/main" id="{BE95CA4A-EBC8-72C5-6170-D1F4EC802961}"/>
              </a:ext>
            </a:extLst>
          </p:cNvPr>
          <p:cNvSpPr txBox="1"/>
          <p:nvPr/>
        </p:nvSpPr>
        <p:spPr>
          <a:xfrm>
            <a:off x="-390468" y="1557180"/>
            <a:ext cx="2843712" cy="278987"/>
          </a:xfrm>
          <a:prstGeom prst="rect">
            <a:avLst/>
          </a:prstGeom>
          <a:noFill/>
        </p:spPr>
        <p:txBody>
          <a:bodyPr wrap="square" rtlCol="0">
            <a:spAutoFit/>
          </a:bodyPr>
          <a:lstStyle/>
          <a:p>
            <a:pPr algn="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Introduction on what is our project</a:t>
            </a:r>
          </a:p>
        </p:txBody>
      </p:sp>
      <p:sp>
        <p:nvSpPr>
          <p:cNvPr id="3" name="TextBox 2">
            <a:extLst>
              <a:ext uri="{FF2B5EF4-FFF2-40B4-BE49-F238E27FC236}">
                <a16:creationId xmlns:a16="http://schemas.microsoft.com/office/drawing/2014/main" id="{95D4F81A-8CD6-DF9F-2C7A-604551326DDE}"/>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4 </a:t>
            </a:r>
            <a:r>
              <a:rPr lang="en-US" b="1" dirty="0"/>
              <a:t>of 39  </a:t>
            </a:r>
          </a:p>
        </p:txBody>
      </p:sp>
      <p:grpSp>
        <p:nvGrpSpPr>
          <p:cNvPr id="2" name="Group 1">
            <a:extLst>
              <a:ext uri="{FF2B5EF4-FFF2-40B4-BE49-F238E27FC236}">
                <a16:creationId xmlns:a16="http://schemas.microsoft.com/office/drawing/2014/main" id="{58E0760C-8742-5E8A-EA0B-8611791E8EC2}"/>
              </a:ext>
            </a:extLst>
          </p:cNvPr>
          <p:cNvGrpSpPr/>
          <p:nvPr/>
        </p:nvGrpSpPr>
        <p:grpSpPr>
          <a:xfrm>
            <a:off x="8568969" y="3728294"/>
            <a:ext cx="805503" cy="805503"/>
            <a:chOff x="3728585" y="2497206"/>
            <a:chExt cx="805503" cy="805503"/>
          </a:xfrm>
        </p:grpSpPr>
        <p:sp>
          <p:nvSpPr>
            <p:cNvPr id="4" name="Oval 3">
              <a:extLst>
                <a:ext uri="{FF2B5EF4-FFF2-40B4-BE49-F238E27FC236}">
                  <a16:creationId xmlns:a16="http://schemas.microsoft.com/office/drawing/2014/main" id="{A5944F3C-D344-DDA3-A347-C2DFF9631386}"/>
                </a:ext>
              </a:extLst>
            </p:cNvPr>
            <p:cNvSpPr/>
            <p:nvPr/>
          </p:nvSpPr>
          <p:spPr>
            <a:xfrm>
              <a:off x="3728585" y="2497206"/>
              <a:ext cx="805503" cy="8055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5" name="TextBox 4">
              <a:extLst>
                <a:ext uri="{FF2B5EF4-FFF2-40B4-BE49-F238E27FC236}">
                  <a16:creationId xmlns:a16="http://schemas.microsoft.com/office/drawing/2014/main" id="{D165419E-ABED-0AA7-997B-7BF5C6FF1D38}"/>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07</a:t>
              </a:r>
            </a:p>
          </p:txBody>
        </p:sp>
      </p:grpSp>
      <p:sp>
        <p:nvSpPr>
          <p:cNvPr id="8" name="TextBox 7">
            <a:extLst>
              <a:ext uri="{FF2B5EF4-FFF2-40B4-BE49-F238E27FC236}">
                <a16:creationId xmlns:a16="http://schemas.microsoft.com/office/drawing/2014/main" id="{1F2D670B-26DC-812B-8493-FE68DACD98F5}"/>
              </a:ext>
            </a:extLst>
          </p:cNvPr>
          <p:cNvSpPr txBox="1"/>
          <p:nvPr/>
        </p:nvSpPr>
        <p:spPr>
          <a:xfrm>
            <a:off x="7356675" y="4428910"/>
            <a:ext cx="3230089" cy="461665"/>
          </a:xfrm>
          <a:prstGeom prst="rect">
            <a:avLst/>
          </a:prstGeom>
          <a:noFill/>
        </p:spPr>
        <p:txBody>
          <a:bodyPr wrap="square" rtlCol="0">
            <a:spAutoFit/>
          </a:bodyPr>
          <a:lstStyle/>
          <a:p>
            <a:r>
              <a:rPr lang="en-US" sz="24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System specification</a:t>
            </a:r>
          </a:p>
        </p:txBody>
      </p:sp>
      <p:sp>
        <p:nvSpPr>
          <p:cNvPr id="10" name="TextBox 9">
            <a:extLst>
              <a:ext uri="{FF2B5EF4-FFF2-40B4-BE49-F238E27FC236}">
                <a16:creationId xmlns:a16="http://schemas.microsoft.com/office/drawing/2014/main" id="{48038C37-1179-09DD-A131-8FE0B4715C94}"/>
              </a:ext>
            </a:extLst>
          </p:cNvPr>
          <p:cNvSpPr txBox="1"/>
          <p:nvPr/>
        </p:nvSpPr>
        <p:spPr>
          <a:xfrm>
            <a:off x="9755050" y="5441618"/>
            <a:ext cx="2912294" cy="278987"/>
          </a:xfrm>
          <a:prstGeom prst="rect">
            <a:avLst/>
          </a:prstGeom>
          <a:noFill/>
        </p:spPr>
        <p:txBody>
          <a:bodyPr wrap="square" rtlCol="0">
            <a:spAutoFit/>
          </a:bodyPr>
          <a:lstStyle/>
          <a:p>
            <a:pP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Show test cases of the website</a:t>
            </a:r>
          </a:p>
        </p:txBody>
      </p:sp>
      <p:grpSp>
        <p:nvGrpSpPr>
          <p:cNvPr id="11" name="Group 10">
            <a:extLst>
              <a:ext uri="{FF2B5EF4-FFF2-40B4-BE49-F238E27FC236}">
                <a16:creationId xmlns:a16="http://schemas.microsoft.com/office/drawing/2014/main" id="{53782504-26D6-A73A-917E-E44998B36953}"/>
              </a:ext>
            </a:extLst>
          </p:cNvPr>
          <p:cNvGrpSpPr/>
          <p:nvPr/>
        </p:nvGrpSpPr>
        <p:grpSpPr>
          <a:xfrm>
            <a:off x="10235812" y="4245564"/>
            <a:ext cx="805503" cy="805503"/>
            <a:chOff x="3728585" y="2497206"/>
            <a:chExt cx="805503" cy="805503"/>
          </a:xfrm>
        </p:grpSpPr>
        <p:sp>
          <p:nvSpPr>
            <p:cNvPr id="18" name="Oval 17">
              <a:extLst>
                <a:ext uri="{FF2B5EF4-FFF2-40B4-BE49-F238E27FC236}">
                  <a16:creationId xmlns:a16="http://schemas.microsoft.com/office/drawing/2014/main" id="{A23E3FB7-3058-CBC9-4E2C-FA58330B4921}"/>
                </a:ext>
              </a:extLst>
            </p:cNvPr>
            <p:cNvSpPr/>
            <p:nvPr/>
          </p:nvSpPr>
          <p:spPr>
            <a:xfrm>
              <a:off x="3728585" y="2497206"/>
              <a:ext cx="805503" cy="8055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19" name="TextBox 18">
              <a:extLst>
                <a:ext uri="{FF2B5EF4-FFF2-40B4-BE49-F238E27FC236}">
                  <a16:creationId xmlns:a16="http://schemas.microsoft.com/office/drawing/2014/main" id="{C6A705B1-EB67-2179-E7DD-BF7D8E7A4501}"/>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08</a:t>
              </a:r>
            </a:p>
          </p:txBody>
        </p:sp>
      </p:grpSp>
      <p:sp>
        <p:nvSpPr>
          <p:cNvPr id="20" name="TextBox 19">
            <a:extLst>
              <a:ext uri="{FF2B5EF4-FFF2-40B4-BE49-F238E27FC236}">
                <a16:creationId xmlns:a16="http://schemas.microsoft.com/office/drawing/2014/main" id="{C58E4708-E2CA-C845-CBDC-B1483417DA0A}"/>
              </a:ext>
            </a:extLst>
          </p:cNvPr>
          <p:cNvSpPr txBox="1"/>
          <p:nvPr/>
        </p:nvSpPr>
        <p:spPr>
          <a:xfrm>
            <a:off x="9483696" y="5085257"/>
            <a:ext cx="3230089" cy="461665"/>
          </a:xfrm>
          <a:prstGeom prst="rect">
            <a:avLst/>
          </a:prstGeom>
          <a:noFill/>
        </p:spPr>
        <p:txBody>
          <a:bodyPr wrap="square" rtlCol="0">
            <a:spAutoFit/>
          </a:bodyPr>
          <a:lstStyle/>
          <a:p>
            <a:r>
              <a:rPr lang="en-US" sz="24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Demo for website</a:t>
            </a:r>
          </a:p>
        </p:txBody>
      </p:sp>
      <p:sp>
        <p:nvSpPr>
          <p:cNvPr id="22" name="TextBox 21">
            <a:extLst>
              <a:ext uri="{FF2B5EF4-FFF2-40B4-BE49-F238E27FC236}">
                <a16:creationId xmlns:a16="http://schemas.microsoft.com/office/drawing/2014/main" id="{FB44740E-FF6E-D597-7627-3D7C7B953544}"/>
              </a:ext>
            </a:extLst>
          </p:cNvPr>
          <p:cNvSpPr txBox="1"/>
          <p:nvPr/>
        </p:nvSpPr>
        <p:spPr>
          <a:xfrm>
            <a:off x="7715839" y="4786008"/>
            <a:ext cx="2912294" cy="278987"/>
          </a:xfrm>
          <a:prstGeom prst="rect">
            <a:avLst/>
          </a:prstGeom>
          <a:noFill/>
        </p:spPr>
        <p:txBody>
          <a:bodyPr wrap="square" rtlCol="0">
            <a:spAutoFit/>
          </a:bodyPr>
          <a:lstStyle/>
          <a:p>
            <a:pP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Talk about diagrams </a:t>
            </a:r>
          </a:p>
        </p:txBody>
      </p:sp>
    </p:spTree>
    <p:extLst>
      <p:ext uri="{BB962C8B-B14F-4D97-AF65-F5344CB8AC3E}">
        <p14:creationId xmlns:p14="http://schemas.microsoft.com/office/powerpoint/2010/main" val="328498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BA9A7FF-E8C3-4281-9BCF-6252180C0462}"/>
              </a:ext>
            </a:extLst>
          </p:cNvPr>
          <p:cNvSpPr txBox="1"/>
          <p:nvPr/>
        </p:nvSpPr>
        <p:spPr>
          <a:xfrm>
            <a:off x="600140" y="144594"/>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Introduction</a:t>
            </a:r>
          </a:p>
        </p:txBody>
      </p:sp>
      <p:sp>
        <p:nvSpPr>
          <p:cNvPr id="6" name="Freeform 4">
            <a:extLst>
              <a:ext uri="{FF2B5EF4-FFF2-40B4-BE49-F238E27FC236}">
                <a16:creationId xmlns:a16="http://schemas.microsoft.com/office/drawing/2014/main" id="{6815A25E-8E0A-E5DC-D37A-9A2C669297B1}"/>
              </a:ext>
            </a:extLst>
          </p:cNvPr>
          <p:cNvSpPr/>
          <p:nvPr/>
        </p:nvSpPr>
        <p:spPr>
          <a:xfrm>
            <a:off x="1061049" y="1047346"/>
            <a:ext cx="322500" cy="277705"/>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4">
            <a:extLst>
              <a:ext uri="{FF2B5EF4-FFF2-40B4-BE49-F238E27FC236}">
                <a16:creationId xmlns:a16="http://schemas.microsoft.com/office/drawing/2014/main" id="{CEE0E760-FF53-5A07-894B-F141C72FDFC5}"/>
              </a:ext>
            </a:extLst>
          </p:cNvPr>
          <p:cNvSpPr/>
          <p:nvPr/>
        </p:nvSpPr>
        <p:spPr>
          <a:xfrm>
            <a:off x="2794658" y="5716738"/>
            <a:ext cx="1027914" cy="102350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41631" y="3429000"/>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44561" y="4291001"/>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dirty="0"/>
          </a:p>
        </p:txBody>
      </p:sp>
      <p:sp>
        <p:nvSpPr>
          <p:cNvPr id="2" name="TextBox 6">
            <a:extLst>
              <a:ext uri="{FF2B5EF4-FFF2-40B4-BE49-F238E27FC236}">
                <a16:creationId xmlns:a16="http://schemas.microsoft.com/office/drawing/2014/main" id="{9FBBB407-E916-F1ED-3126-A04EFBB1EE40}"/>
              </a:ext>
            </a:extLst>
          </p:cNvPr>
          <p:cNvSpPr txBox="1"/>
          <p:nvPr/>
        </p:nvSpPr>
        <p:spPr>
          <a:xfrm>
            <a:off x="1463165" y="656379"/>
            <a:ext cx="6502152" cy="807209"/>
          </a:xfrm>
          <a:prstGeom prst="rect">
            <a:avLst/>
          </a:prstGeom>
        </p:spPr>
        <p:txBody>
          <a:bodyPr lIns="0" tIns="0" rIns="0" bIns="0" rtlCol="0" anchor="t">
            <a:spAutoFit/>
          </a:bodyPr>
          <a:lstStyle/>
          <a:p>
            <a:pPr>
              <a:lnSpc>
                <a:spcPts val="7279"/>
              </a:lnSpc>
            </a:pPr>
            <a:r>
              <a:rPr lang="en-US" sz="3200" dirty="0">
                <a:solidFill>
                  <a:schemeClr val="accent5">
                    <a:lumMod val="60000"/>
                    <a:lumOff val="40000"/>
                  </a:schemeClr>
                </a:solidFill>
                <a:latin typeface="Canva Sans Bold"/>
              </a:rPr>
              <a:t>What is pneumonia?</a:t>
            </a:r>
          </a:p>
        </p:txBody>
      </p:sp>
      <p:sp>
        <p:nvSpPr>
          <p:cNvPr id="3" name="TextBox 7">
            <a:extLst>
              <a:ext uri="{FF2B5EF4-FFF2-40B4-BE49-F238E27FC236}">
                <a16:creationId xmlns:a16="http://schemas.microsoft.com/office/drawing/2014/main" id="{4B08156D-508E-2476-2BF5-B7F0DEE45AA1}"/>
              </a:ext>
            </a:extLst>
          </p:cNvPr>
          <p:cNvSpPr txBox="1"/>
          <p:nvPr/>
        </p:nvSpPr>
        <p:spPr>
          <a:xfrm>
            <a:off x="446482" y="2274940"/>
            <a:ext cx="7737969" cy="807209"/>
          </a:xfrm>
          <a:prstGeom prst="rect">
            <a:avLst/>
          </a:prstGeom>
        </p:spPr>
        <p:txBody>
          <a:bodyPr lIns="0" tIns="0" rIns="0" bIns="0" rtlCol="0" anchor="t">
            <a:spAutoFit/>
          </a:bodyPr>
          <a:lstStyle/>
          <a:p>
            <a:pPr algn="ctr">
              <a:lnSpc>
                <a:spcPts val="7279"/>
              </a:lnSpc>
            </a:pPr>
            <a:r>
              <a:rPr lang="en-US" sz="3200" dirty="0">
                <a:solidFill>
                  <a:schemeClr val="accent5">
                    <a:lumMod val="60000"/>
                    <a:lumOff val="40000"/>
                  </a:schemeClr>
                </a:solidFill>
                <a:latin typeface="Canva Sans Bold"/>
              </a:rPr>
              <a:t>Why pneumonia get increasing?</a:t>
            </a:r>
          </a:p>
        </p:txBody>
      </p:sp>
      <p:sp>
        <p:nvSpPr>
          <p:cNvPr id="8" name="TextBox 10">
            <a:extLst>
              <a:ext uri="{FF2B5EF4-FFF2-40B4-BE49-F238E27FC236}">
                <a16:creationId xmlns:a16="http://schemas.microsoft.com/office/drawing/2014/main" id="{E35FC6EA-97C9-91B9-3B92-FDEABD8D0903}"/>
              </a:ext>
            </a:extLst>
          </p:cNvPr>
          <p:cNvSpPr txBox="1"/>
          <p:nvPr/>
        </p:nvSpPr>
        <p:spPr>
          <a:xfrm>
            <a:off x="457200" y="1463588"/>
            <a:ext cx="8257571" cy="905510"/>
          </a:xfrm>
          <a:prstGeom prst="rect">
            <a:avLst/>
          </a:prstGeom>
        </p:spPr>
        <p:txBody>
          <a:bodyPr lIns="0" tIns="0" rIns="0" bIns="0" rtlCol="0" anchor="t">
            <a:spAutoFit/>
          </a:bodyPr>
          <a:lstStyle/>
          <a:p>
            <a:pPr>
              <a:lnSpc>
                <a:spcPts val="3640"/>
              </a:lnSpc>
            </a:pPr>
            <a:r>
              <a:rPr lang="en-US" sz="2600" dirty="0">
                <a:latin typeface="Canva Sans"/>
              </a:rPr>
              <a:t>A severe respiratory infection that damages the lungs is known as pneumonia. </a:t>
            </a:r>
          </a:p>
        </p:txBody>
      </p:sp>
      <p:pic>
        <p:nvPicPr>
          <p:cNvPr id="19" name="Picture 18" descr="A close-up of a human lungs">
            <a:extLst>
              <a:ext uri="{FF2B5EF4-FFF2-40B4-BE49-F238E27FC236}">
                <a16:creationId xmlns:a16="http://schemas.microsoft.com/office/drawing/2014/main" id="{9E64C599-F88C-21E0-E731-1E6B54481E40}"/>
              </a:ext>
            </a:extLst>
          </p:cNvPr>
          <p:cNvPicPr>
            <a:picLocks noChangeAspect="1"/>
          </p:cNvPicPr>
          <p:nvPr/>
        </p:nvPicPr>
        <p:blipFill>
          <a:blip r:embed="rId4"/>
          <a:stretch>
            <a:fillRect/>
          </a:stretch>
        </p:blipFill>
        <p:spPr>
          <a:xfrm>
            <a:off x="7796256" y="1975373"/>
            <a:ext cx="3949262" cy="3515255"/>
          </a:xfrm>
          <a:prstGeom prst="rect">
            <a:avLst/>
          </a:prstGeom>
        </p:spPr>
      </p:pic>
      <p:sp>
        <p:nvSpPr>
          <p:cNvPr id="20" name="TextBox 10">
            <a:extLst>
              <a:ext uri="{FF2B5EF4-FFF2-40B4-BE49-F238E27FC236}">
                <a16:creationId xmlns:a16="http://schemas.microsoft.com/office/drawing/2014/main" id="{416755B4-B023-C0A4-1CF0-0AF33B0F0006}"/>
              </a:ext>
            </a:extLst>
          </p:cNvPr>
          <p:cNvSpPr txBox="1"/>
          <p:nvPr/>
        </p:nvSpPr>
        <p:spPr>
          <a:xfrm>
            <a:off x="457200" y="3190489"/>
            <a:ext cx="8257571" cy="883832"/>
          </a:xfrm>
          <a:prstGeom prst="rect">
            <a:avLst/>
          </a:prstGeom>
        </p:spPr>
        <p:txBody>
          <a:bodyPr lIns="0" tIns="0" rIns="0" bIns="0" rtlCol="0" anchor="t">
            <a:spAutoFit/>
          </a:bodyPr>
          <a:lstStyle/>
          <a:p>
            <a:pPr>
              <a:lnSpc>
                <a:spcPts val="3640"/>
              </a:lnSpc>
            </a:pPr>
            <a:r>
              <a:rPr lang="en-US" sz="2600" dirty="0">
                <a:latin typeface="Canva Sans"/>
              </a:rPr>
              <a:t>In the last years covid-19 appears with a lot of symptoms one of them is pneumonia</a:t>
            </a:r>
          </a:p>
        </p:txBody>
      </p:sp>
      <p:sp>
        <p:nvSpPr>
          <p:cNvPr id="22" name="Freeform 4">
            <a:extLst>
              <a:ext uri="{FF2B5EF4-FFF2-40B4-BE49-F238E27FC236}">
                <a16:creationId xmlns:a16="http://schemas.microsoft.com/office/drawing/2014/main" id="{A323E67E-87AF-7F3E-F92B-23A135408860}"/>
              </a:ext>
            </a:extLst>
          </p:cNvPr>
          <p:cNvSpPr/>
          <p:nvPr/>
        </p:nvSpPr>
        <p:spPr>
          <a:xfrm>
            <a:off x="1061049" y="2727200"/>
            <a:ext cx="322500" cy="277705"/>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5" name="TextBox 4">
            <a:extLst>
              <a:ext uri="{FF2B5EF4-FFF2-40B4-BE49-F238E27FC236}">
                <a16:creationId xmlns:a16="http://schemas.microsoft.com/office/drawing/2014/main" id="{5B67C7A7-C323-7B1E-86DD-E139E7ED3EFA}"/>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5 </a:t>
            </a:r>
            <a:r>
              <a:rPr lang="en-US" b="1" dirty="0"/>
              <a:t>of 39</a:t>
            </a:r>
          </a:p>
        </p:txBody>
      </p:sp>
    </p:spTree>
    <p:extLst>
      <p:ext uri="{BB962C8B-B14F-4D97-AF65-F5344CB8AC3E}">
        <p14:creationId xmlns:p14="http://schemas.microsoft.com/office/powerpoint/2010/main" val="831824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1941822" y="3629495"/>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5">
            <a:extLst>
              <a:ext uri="{FF2B5EF4-FFF2-40B4-BE49-F238E27FC236}">
                <a16:creationId xmlns:a16="http://schemas.microsoft.com/office/drawing/2014/main" id="{5AA5F008-071D-01D2-304B-08071B15CD52}"/>
              </a:ext>
            </a:extLst>
          </p:cNvPr>
          <p:cNvSpPr txBox="1"/>
          <p:nvPr/>
        </p:nvSpPr>
        <p:spPr>
          <a:xfrm>
            <a:off x="277993" y="806314"/>
            <a:ext cx="9693306" cy="573405"/>
          </a:xfrm>
          <a:prstGeom prst="rect">
            <a:avLst/>
          </a:prstGeom>
        </p:spPr>
        <p:txBody>
          <a:bodyPr wrap="square" lIns="0" tIns="0" rIns="0" bIns="0" rtlCol="0" anchor="t">
            <a:spAutoFit/>
          </a:bodyPr>
          <a:lstStyle/>
          <a:p>
            <a:pPr>
              <a:lnSpc>
                <a:spcPts val="4680"/>
              </a:lnSpc>
            </a:pPr>
            <a:r>
              <a:rPr lang="en-US" sz="3600" dirty="0">
                <a:solidFill>
                  <a:schemeClr val="accent5">
                    <a:lumMod val="60000"/>
                    <a:lumOff val="40000"/>
                  </a:schemeClr>
                </a:solidFill>
                <a:latin typeface="Caladea Bold"/>
              </a:rPr>
              <a:t>Why we choose pneumonia detection by CNN?</a:t>
            </a:r>
          </a:p>
        </p:txBody>
      </p:sp>
      <p:sp>
        <p:nvSpPr>
          <p:cNvPr id="4" name="TextBox 3">
            <a:extLst>
              <a:ext uri="{FF2B5EF4-FFF2-40B4-BE49-F238E27FC236}">
                <a16:creationId xmlns:a16="http://schemas.microsoft.com/office/drawing/2014/main" id="{D60D3788-45BA-22FB-905E-BD443D2F6F0F}"/>
              </a:ext>
            </a:extLst>
          </p:cNvPr>
          <p:cNvSpPr txBox="1"/>
          <p:nvPr/>
        </p:nvSpPr>
        <p:spPr>
          <a:xfrm>
            <a:off x="277993" y="82401"/>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Introduction</a:t>
            </a:r>
          </a:p>
        </p:txBody>
      </p:sp>
      <p:sp>
        <p:nvSpPr>
          <p:cNvPr id="9" name="TextBox 10">
            <a:extLst>
              <a:ext uri="{FF2B5EF4-FFF2-40B4-BE49-F238E27FC236}">
                <a16:creationId xmlns:a16="http://schemas.microsoft.com/office/drawing/2014/main" id="{1561C32B-FCA8-ABEF-6C37-ACA452E4B32E}"/>
              </a:ext>
            </a:extLst>
          </p:cNvPr>
          <p:cNvSpPr txBox="1"/>
          <p:nvPr/>
        </p:nvSpPr>
        <p:spPr>
          <a:xfrm>
            <a:off x="459148" y="1360859"/>
            <a:ext cx="11732852" cy="1600438"/>
          </a:xfrm>
          <a:prstGeom prst="rect">
            <a:avLst/>
          </a:prstGeom>
        </p:spPr>
        <p:txBody>
          <a:bodyPr wrap="square" lIns="0" tIns="0" rIns="0" bIns="0" rtlCol="0" anchor="t">
            <a:spAutoFit/>
          </a:bodyPr>
          <a:lstStyle/>
          <a:p>
            <a:r>
              <a:rPr lang="en-US" sz="2600" dirty="0">
                <a:latin typeface="Canva Sans"/>
              </a:rPr>
              <a:t>The goal of pneumonia detection using CNNs is to develop an efficient and accurate method for early detection and diagnosis of pneumonia, which can ultimately improve patient outcomes and reduce the burden of the disease on healthcare systems</a:t>
            </a:r>
          </a:p>
        </p:txBody>
      </p:sp>
      <p:sp>
        <p:nvSpPr>
          <p:cNvPr id="10" name="Freeform 4">
            <a:extLst>
              <a:ext uri="{FF2B5EF4-FFF2-40B4-BE49-F238E27FC236}">
                <a16:creationId xmlns:a16="http://schemas.microsoft.com/office/drawing/2014/main" id="{7B9E0F15-5455-9B58-A1AB-C8A8ACE4B5F5}"/>
              </a:ext>
            </a:extLst>
          </p:cNvPr>
          <p:cNvSpPr/>
          <p:nvPr/>
        </p:nvSpPr>
        <p:spPr>
          <a:xfrm>
            <a:off x="60336" y="1419718"/>
            <a:ext cx="398812" cy="41213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18" name="Picture 17" descr="A diagram of a diagram of a process&#10;&#10;Description automatically generated">
            <a:extLst>
              <a:ext uri="{FF2B5EF4-FFF2-40B4-BE49-F238E27FC236}">
                <a16:creationId xmlns:a16="http://schemas.microsoft.com/office/drawing/2014/main" id="{0A685A45-A9C5-47D1-F8AC-FF7406BEC791}"/>
              </a:ext>
            </a:extLst>
          </p:cNvPr>
          <p:cNvPicPr>
            <a:picLocks noChangeAspect="1"/>
          </p:cNvPicPr>
          <p:nvPr/>
        </p:nvPicPr>
        <p:blipFill>
          <a:blip r:embed="rId4"/>
          <a:stretch>
            <a:fillRect/>
          </a:stretch>
        </p:blipFill>
        <p:spPr>
          <a:xfrm>
            <a:off x="5804382" y="2961297"/>
            <a:ext cx="5534797" cy="2734057"/>
          </a:xfrm>
          <a:prstGeom prst="rect">
            <a:avLst/>
          </a:prstGeom>
        </p:spPr>
      </p:pic>
      <p:sp>
        <p:nvSpPr>
          <p:cNvPr id="5" name="TextBox 4">
            <a:extLst>
              <a:ext uri="{FF2B5EF4-FFF2-40B4-BE49-F238E27FC236}">
                <a16:creationId xmlns:a16="http://schemas.microsoft.com/office/drawing/2014/main" id="{81A4EBD7-62D1-7C76-1E4A-F4F1DFFCC529}"/>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6 </a:t>
            </a:r>
            <a:r>
              <a:rPr lang="en-US" b="1" dirty="0"/>
              <a:t>of 39</a:t>
            </a:r>
          </a:p>
        </p:txBody>
      </p:sp>
    </p:spTree>
    <p:extLst>
      <p:ext uri="{BB962C8B-B14F-4D97-AF65-F5344CB8AC3E}">
        <p14:creationId xmlns:p14="http://schemas.microsoft.com/office/powerpoint/2010/main" val="114866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1941822" y="3629495"/>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5">
            <a:extLst>
              <a:ext uri="{FF2B5EF4-FFF2-40B4-BE49-F238E27FC236}">
                <a16:creationId xmlns:a16="http://schemas.microsoft.com/office/drawing/2014/main" id="{5AA5F008-071D-01D2-304B-08071B15CD52}"/>
              </a:ext>
            </a:extLst>
          </p:cNvPr>
          <p:cNvSpPr txBox="1"/>
          <p:nvPr/>
        </p:nvSpPr>
        <p:spPr>
          <a:xfrm>
            <a:off x="459148" y="792313"/>
            <a:ext cx="9693306" cy="573405"/>
          </a:xfrm>
          <a:prstGeom prst="rect">
            <a:avLst/>
          </a:prstGeom>
        </p:spPr>
        <p:txBody>
          <a:bodyPr wrap="square" lIns="0" tIns="0" rIns="0" bIns="0" rtlCol="0" anchor="t">
            <a:spAutoFit/>
          </a:bodyPr>
          <a:lstStyle/>
          <a:p>
            <a:pPr>
              <a:lnSpc>
                <a:spcPts val="4680"/>
              </a:lnSpc>
            </a:pPr>
            <a:r>
              <a:rPr lang="en-US" sz="3600" dirty="0">
                <a:solidFill>
                  <a:schemeClr val="accent5">
                    <a:lumMod val="60000"/>
                    <a:lumOff val="40000"/>
                  </a:schemeClr>
                </a:solidFill>
                <a:latin typeface="Caladea Bold"/>
              </a:rPr>
              <a:t>How doctor detect Pneumonia using chest x ray </a:t>
            </a:r>
          </a:p>
        </p:txBody>
      </p:sp>
      <p:sp>
        <p:nvSpPr>
          <p:cNvPr id="4" name="TextBox 3">
            <a:extLst>
              <a:ext uri="{FF2B5EF4-FFF2-40B4-BE49-F238E27FC236}">
                <a16:creationId xmlns:a16="http://schemas.microsoft.com/office/drawing/2014/main" id="{D60D3788-45BA-22FB-905E-BD443D2F6F0F}"/>
              </a:ext>
            </a:extLst>
          </p:cNvPr>
          <p:cNvSpPr txBox="1"/>
          <p:nvPr/>
        </p:nvSpPr>
        <p:spPr>
          <a:xfrm>
            <a:off x="277993" y="82401"/>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Introduction</a:t>
            </a:r>
          </a:p>
        </p:txBody>
      </p:sp>
      <p:sp>
        <p:nvSpPr>
          <p:cNvPr id="10" name="Freeform 4">
            <a:extLst>
              <a:ext uri="{FF2B5EF4-FFF2-40B4-BE49-F238E27FC236}">
                <a16:creationId xmlns:a16="http://schemas.microsoft.com/office/drawing/2014/main" id="{7B9E0F15-5455-9B58-A1AB-C8A8ACE4B5F5}"/>
              </a:ext>
            </a:extLst>
          </p:cNvPr>
          <p:cNvSpPr/>
          <p:nvPr/>
        </p:nvSpPr>
        <p:spPr>
          <a:xfrm>
            <a:off x="60336" y="846423"/>
            <a:ext cx="398812" cy="41213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7" name="Picture 6" descr="A x-ray of a chest&#10;&#10;Description automatically generated">
            <a:extLst>
              <a:ext uri="{FF2B5EF4-FFF2-40B4-BE49-F238E27FC236}">
                <a16:creationId xmlns:a16="http://schemas.microsoft.com/office/drawing/2014/main" id="{6E5BB907-2990-1CC9-C364-9C5751B8BAED}"/>
              </a:ext>
            </a:extLst>
          </p:cNvPr>
          <p:cNvPicPr>
            <a:picLocks noChangeAspect="1"/>
          </p:cNvPicPr>
          <p:nvPr/>
        </p:nvPicPr>
        <p:blipFill rotWithShape="1">
          <a:blip r:embed="rId4"/>
          <a:srcRect l="33821" r="33490"/>
          <a:stretch/>
        </p:blipFill>
        <p:spPr>
          <a:xfrm>
            <a:off x="4462670" y="1413910"/>
            <a:ext cx="3538330" cy="3565374"/>
          </a:xfrm>
          <a:prstGeom prst="rect">
            <a:avLst/>
          </a:prstGeom>
        </p:spPr>
      </p:pic>
      <p:sp>
        <p:nvSpPr>
          <p:cNvPr id="5" name="TextBox 4">
            <a:extLst>
              <a:ext uri="{FF2B5EF4-FFF2-40B4-BE49-F238E27FC236}">
                <a16:creationId xmlns:a16="http://schemas.microsoft.com/office/drawing/2014/main" id="{BC82CEF2-7D4E-5616-B0DD-FA26A3E42013}"/>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7 </a:t>
            </a:r>
            <a:r>
              <a:rPr lang="en-US" b="1" dirty="0"/>
              <a:t>of 39  </a:t>
            </a:r>
          </a:p>
        </p:txBody>
      </p:sp>
    </p:spTree>
    <p:extLst>
      <p:ext uri="{BB962C8B-B14F-4D97-AF65-F5344CB8AC3E}">
        <p14:creationId xmlns:p14="http://schemas.microsoft.com/office/powerpoint/2010/main" val="2967165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2410156" y="3892437"/>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8E7E6B-1C1E-9D57-C197-5C8BD8BEBE34}"/>
              </a:ext>
            </a:extLst>
          </p:cNvPr>
          <p:cNvSpPr txBox="1"/>
          <p:nvPr/>
        </p:nvSpPr>
        <p:spPr>
          <a:xfrm>
            <a:off x="277993" y="82401"/>
            <a:ext cx="438221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Problem Definition</a:t>
            </a:r>
          </a:p>
        </p:txBody>
      </p:sp>
      <p:sp>
        <p:nvSpPr>
          <p:cNvPr id="4" name="TextBox 5">
            <a:extLst>
              <a:ext uri="{FF2B5EF4-FFF2-40B4-BE49-F238E27FC236}">
                <a16:creationId xmlns:a16="http://schemas.microsoft.com/office/drawing/2014/main" id="{0F8A16EE-FEFC-9CAB-66A0-79A54BC3B086}"/>
              </a:ext>
            </a:extLst>
          </p:cNvPr>
          <p:cNvSpPr txBox="1"/>
          <p:nvPr/>
        </p:nvSpPr>
        <p:spPr>
          <a:xfrm>
            <a:off x="493652" y="1073895"/>
            <a:ext cx="11520057" cy="512961"/>
          </a:xfrm>
          <a:prstGeom prst="rect">
            <a:avLst/>
          </a:prstGeom>
        </p:spPr>
        <p:txBody>
          <a:bodyPr wrap="square" lIns="0" tIns="0" rIns="0" bIns="0" rtlCol="0" anchor="t">
            <a:spAutoFit/>
          </a:bodyPr>
          <a:lstStyle/>
          <a:p>
            <a:pPr>
              <a:lnSpc>
                <a:spcPts val="4680"/>
              </a:lnSpc>
            </a:pPr>
            <a:r>
              <a:rPr lang="en-US" dirty="0">
                <a:solidFill>
                  <a:schemeClr val="accent5">
                    <a:lumMod val="60000"/>
                    <a:lumOff val="40000"/>
                  </a:schemeClr>
                </a:solidFill>
                <a:latin typeface="Caladea Bold"/>
              </a:rPr>
              <a:t>We need to make a model to predict pneumonia using CNN by using Chest-x ray image from the user </a:t>
            </a:r>
          </a:p>
        </p:txBody>
      </p:sp>
      <p:sp>
        <p:nvSpPr>
          <p:cNvPr id="7" name="Freeform 4">
            <a:extLst>
              <a:ext uri="{FF2B5EF4-FFF2-40B4-BE49-F238E27FC236}">
                <a16:creationId xmlns:a16="http://schemas.microsoft.com/office/drawing/2014/main" id="{D7939F7E-28F6-DE6B-753F-08696AB52B20}"/>
              </a:ext>
            </a:extLst>
          </p:cNvPr>
          <p:cNvSpPr/>
          <p:nvPr/>
        </p:nvSpPr>
        <p:spPr>
          <a:xfrm>
            <a:off x="178290" y="1329812"/>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4">
            <a:extLst>
              <a:ext uri="{FF2B5EF4-FFF2-40B4-BE49-F238E27FC236}">
                <a16:creationId xmlns:a16="http://schemas.microsoft.com/office/drawing/2014/main" id="{781A5813-1FEF-4768-7F12-110F290E3DCB}"/>
              </a:ext>
            </a:extLst>
          </p:cNvPr>
          <p:cNvSpPr/>
          <p:nvPr/>
        </p:nvSpPr>
        <p:spPr>
          <a:xfrm>
            <a:off x="178290" y="1654768"/>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2C66D93E-4CEA-4C86-BB66-58471DFC3F15}"/>
              </a:ext>
            </a:extLst>
          </p:cNvPr>
          <p:cNvSpPr/>
          <p:nvPr/>
        </p:nvSpPr>
        <p:spPr>
          <a:xfrm>
            <a:off x="178290" y="1979724"/>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1" name="TextBox 5">
            <a:extLst>
              <a:ext uri="{FF2B5EF4-FFF2-40B4-BE49-F238E27FC236}">
                <a16:creationId xmlns:a16="http://schemas.microsoft.com/office/drawing/2014/main" id="{E537E501-184D-0506-C2A5-D3B919B38AD3}"/>
              </a:ext>
            </a:extLst>
          </p:cNvPr>
          <p:cNvSpPr txBox="1"/>
          <p:nvPr/>
        </p:nvSpPr>
        <p:spPr>
          <a:xfrm>
            <a:off x="493652" y="1380352"/>
            <a:ext cx="11636013" cy="511166"/>
          </a:xfrm>
          <a:prstGeom prst="rect">
            <a:avLst/>
          </a:prstGeom>
        </p:spPr>
        <p:txBody>
          <a:bodyPr wrap="square" lIns="0" tIns="0" rIns="0" bIns="0" rtlCol="0" anchor="t">
            <a:spAutoFit/>
          </a:bodyPr>
          <a:lstStyle/>
          <a:p>
            <a:pPr>
              <a:lnSpc>
                <a:spcPts val="4680"/>
              </a:lnSpc>
            </a:pPr>
            <a:r>
              <a:rPr lang="en-US" dirty="0">
                <a:solidFill>
                  <a:schemeClr val="accent5">
                    <a:lumMod val="60000"/>
                    <a:lumOff val="40000"/>
                  </a:schemeClr>
                </a:solidFill>
                <a:latin typeface="Caladea Bold"/>
              </a:rPr>
              <a:t>For this problem our target is to find the best model and the best accuracy </a:t>
            </a:r>
          </a:p>
        </p:txBody>
      </p:sp>
      <p:sp>
        <p:nvSpPr>
          <p:cNvPr id="14" name="TextBox 5">
            <a:extLst>
              <a:ext uri="{FF2B5EF4-FFF2-40B4-BE49-F238E27FC236}">
                <a16:creationId xmlns:a16="http://schemas.microsoft.com/office/drawing/2014/main" id="{FAF4277E-2388-C3CC-9752-C0B68A9C8FFC}"/>
              </a:ext>
            </a:extLst>
          </p:cNvPr>
          <p:cNvSpPr txBox="1"/>
          <p:nvPr/>
        </p:nvSpPr>
        <p:spPr>
          <a:xfrm>
            <a:off x="493652" y="1696958"/>
            <a:ext cx="11636013" cy="504625"/>
          </a:xfrm>
          <a:prstGeom prst="rect">
            <a:avLst/>
          </a:prstGeom>
        </p:spPr>
        <p:txBody>
          <a:bodyPr wrap="square" lIns="0" tIns="0" rIns="0" bIns="0" rtlCol="0" anchor="t">
            <a:spAutoFit/>
          </a:bodyPr>
          <a:lstStyle/>
          <a:p>
            <a:pPr>
              <a:lnSpc>
                <a:spcPts val="4680"/>
              </a:lnSpc>
            </a:pPr>
            <a:r>
              <a:rPr lang="en-US" dirty="0">
                <a:solidFill>
                  <a:schemeClr val="accent5">
                    <a:lumMod val="60000"/>
                    <a:lumOff val="40000"/>
                  </a:schemeClr>
                </a:solidFill>
                <a:latin typeface="Caladea Bold"/>
              </a:rPr>
              <a:t>The importance of this project :</a:t>
            </a:r>
          </a:p>
        </p:txBody>
      </p:sp>
      <p:sp>
        <p:nvSpPr>
          <p:cNvPr id="15" name="Freeform 95">
            <a:extLst>
              <a:ext uri="{FF2B5EF4-FFF2-40B4-BE49-F238E27FC236}">
                <a16:creationId xmlns:a16="http://schemas.microsoft.com/office/drawing/2014/main" id="{CEEAC44E-CF86-959B-9F82-1047903E9C9B}"/>
              </a:ext>
            </a:extLst>
          </p:cNvPr>
          <p:cNvSpPr>
            <a:spLocks/>
          </p:cNvSpPr>
          <p:nvPr/>
        </p:nvSpPr>
        <p:spPr bwMode="auto">
          <a:xfrm rot="3391105">
            <a:off x="1251658" y="232837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5">
            <a:extLst>
              <a:ext uri="{FF2B5EF4-FFF2-40B4-BE49-F238E27FC236}">
                <a16:creationId xmlns:a16="http://schemas.microsoft.com/office/drawing/2014/main" id="{EED59836-199D-FAC7-97F7-5882AAF4CC06}"/>
              </a:ext>
            </a:extLst>
          </p:cNvPr>
          <p:cNvSpPr>
            <a:spLocks/>
          </p:cNvSpPr>
          <p:nvPr/>
        </p:nvSpPr>
        <p:spPr bwMode="auto">
          <a:xfrm rot="3391105">
            <a:off x="1251659" y="266351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95">
            <a:extLst>
              <a:ext uri="{FF2B5EF4-FFF2-40B4-BE49-F238E27FC236}">
                <a16:creationId xmlns:a16="http://schemas.microsoft.com/office/drawing/2014/main" id="{D8E4E8FD-26ED-F0D2-3D46-708C5E7368D6}"/>
              </a:ext>
            </a:extLst>
          </p:cNvPr>
          <p:cNvSpPr>
            <a:spLocks/>
          </p:cNvSpPr>
          <p:nvPr/>
        </p:nvSpPr>
        <p:spPr bwMode="auto">
          <a:xfrm rot="3391105">
            <a:off x="1237851" y="3323275"/>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5">
            <a:extLst>
              <a:ext uri="{FF2B5EF4-FFF2-40B4-BE49-F238E27FC236}">
                <a16:creationId xmlns:a16="http://schemas.microsoft.com/office/drawing/2014/main" id="{CA9397F8-6B59-19D4-8005-C580A7DB3309}"/>
              </a:ext>
            </a:extLst>
          </p:cNvPr>
          <p:cNvSpPr txBox="1"/>
          <p:nvPr/>
        </p:nvSpPr>
        <p:spPr>
          <a:xfrm>
            <a:off x="1681221" y="2350055"/>
            <a:ext cx="11636013" cy="246221"/>
          </a:xfrm>
          <a:prstGeom prst="rect">
            <a:avLst/>
          </a:prstGeom>
        </p:spPr>
        <p:txBody>
          <a:bodyPr wrap="square" lIns="0" tIns="0" rIns="0" bIns="0" rtlCol="0" anchor="t">
            <a:spAutoFit/>
          </a:bodyPr>
          <a:lstStyle/>
          <a:p>
            <a:r>
              <a:rPr lang="en-US" sz="1600" dirty="0">
                <a:latin typeface="Caladea Bold"/>
              </a:rPr>
              <a:t>We will have a tool to early detect of the pneumonia </a:t>
            </a:r>
          </a:p>
        </p:txBody>
      </p:sp>
      <p:sp>
        <p:nvSpPr>
          <p:cNvPr id="19" name="TextBox 5">
            <a:extLst>
              <a:ext uri="{FF2B5EF4-FFF2-40B4-BE49-F238E27FC236}">
                <a16:creationId xmlns:a16="http://schemas.microsoft.com/office/drawing/2014/main" id="{EA91D71C-ABFE-8061-B847-C991AAF089DC}"/>
              </a:ext>
            </a:extLst>
          </p:cNvPr>
          <p:cNvSpPr txBox="1"/>
          <p:nvPr/>
        </p:nvSpPr>
        <p:spPr>
          <a:xfrm>
            <a:off x="1681221" y="2671897"/>
            <a:ext cx="10510779" cy="492443"/>
          </a:xfrm>
          <a:prstGeom prst="rect">
            <a:avLst/>
          </a:prstGeom>
        </p:spPr>
        <p:txBody>
          <a:bodyPr wrap="square" lIns="0" tIns="0" rIns="0" bIns="0" rtlCol="0" anchor="t">
            <a:spAutoFit/>
          </a:bodyPr>
          <a:lstStyle/>
          <a:p>
            <a:r>
              <a:rPr lang="en-US" sz="1600" dirty="0">
                <a:latin typeface="Caladea Bold"/>
              </a:rPr>
              <a:t>Save a lot of human lives, because around 16% of all deaths of children under 5 years old dies because of pneumonia this mean killing approximately 2,400 children a day in 2015 in USA.</a:t>
            </a:r>
          </a:p>
        </p:txBody>
      </p:sp>
      <p:sp>
        <p:nvSpPr>
          <p:cNvPr id="20" name="TextBox 5">
            <a:extLst>
              <a:ext uri="{FF2B5EF4-FFF2-40B4-BE49-F238E27FC236}">
                <a16:creationId xmlns:a16="http://schemas.microsoft.com/office/drawing/2014/main" id="{5B9A7612-D56F-8CF5-4B4E-CE1D307DC3B8}"/>
              </a:ext>
            </a:extLst>
          </p:cNvPr>
          <p:cNvSpPr txBox="1"/>
          <p:nvPr/>
        </p:nvSpPr>
        <p:spPr>
          <a:xfrm>
            <a:off x="1681220" y="3278802"/>
            <a:ext cx="11636013" cy="492443"/>
          </a:xfrm>
          <a:prstGeom prst="rect">
            <a:avLst/>
          </a:prstGeom>
        </p:spPr>
        <p:txBody>
          <a:bodyPr wrap="square" lIns="0" tIns="0" rIns="0" bIns="0" rtlCol="0" anchor="t">
            <a:spAutoFit/>
          </a:bodyPr>
          <a:lstStyle/>
          <a:p>
            <a:r>
              <a:rPr lang="en-US" sz="1600" dirty="0">
                <a:latin typeface="Caladea Bold"/>
              </a:rPr>
              <a:t>Have a high accuracy lead to have reliable model or tool to detect pneumonia also have a tool why this model </a:t>
            </a:r>
          </a:p>
          <a:p>
            <a:r>
              <a:rPr lang="en-US" sz="1600" dirty="0">
                <a:latin typeface="Caladea Bold"/>
              </a:rPr>
              <a:t>classify this.</a:t>
            </a:r>
          </a:p>
        </p:txBody>
      </p:sp>
      <p:sp>
        <p:nvSpPr>
          <p:cNvPr id="5" name="TextBox 4">
            <a:extLst>
              <a:ext uri="{FF2B5EF4-FFF2-40B4-BE49-F238E27FC236}">
                <a16:creationId xmlns:a16="http://schemas.microsoft.com/office/drawing/2014/main" id="{CFBC2A40-458A-DD7E-1DA1-7F9AB8C8B569}"/>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8 </a:t>
            </a:r>
            <a:r>
              <a:rPr lang="en-US" b="1" dirty="0"/>
              <a:t>of 39 </a:t>
            </a:r>
          </a:p>
        </p:txBody>
      </p:sp>
    </p:spTree>
    <p:extLst>
      <p:ext uri="{BB962C8B-B14F-4D97-AF65-F5344CB8AC3E}">
        <p14:creationId xmlns:p14="http://schemas.microsoft.com/office/powerpoint/2010/main" val="757492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txBody>
          <a:bodyPr/>
          <a:lstStyle/>
          <a:p>
            <a:endParaRPr lang="en-US"/>
          </a:p>
        </p:txBody>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2241876" y="3497787"/>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D1A0CB38-602D-4B9B-5578-2FC7BA72D2E1}"/>
              </a:ext>
            </a:extLst>
          </p:cNvPr>
          <p:cNvSpPr txBox="1"/>
          <p:nvPr/>
        </p:nvSpPr>
        <p:spPr>
          <a:xfrm>
            <a:off x="178291" y="72259"/>
            <a:ext cx="458032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Problem Definition</a:t>
            </a:r>
          </a:p>
        </p:txBody>
      </p:sp>
      <p:sp>
        <p:nvSpPr>
          <p:cNvPr id="4" name="TextBox 5">
            <a:extLst>
              <a:ext uri="{FF2B5EF4-FFF2-40B4-BE49-F238E27FC236}">
                <a16:creationId xmlns:a16="http://schemas.microsoft.com/office/drawing/2014/main" id="{FD21E518-0907-C0C2-6ED9-33A5A1BEB371}"/>
              </a:ext>
            </a:extLst>
          </p:cNvPr>
          <p:cNvSpPr txBox="1"/>
          <p:nvPr/>
        </p:nvSpPr>
        <p:spPr>
          <a:xfrm>
            <a:off x="493652" y="1073895"/>
            <a:ext cx="11520057" cy="276999"/>
          </a:xfrm>
          <a:prstGeom prst="rect">
            <a:avLst/>
          </a:prstGeom>
        </p:spPr>
        <p:txBody>
          <a:bodyPr wrap="square" lIns="0" tIns="0" rIns="0" bIns="0" rtlCol="0" anchor="t">
            <a:spAutoFit/>
          </a:bodyPr>
          <a:lstStyle/>
          <a:p>
            <a:r>
              <a:rPr lang="en-US" dirty="0">
                <a:solidFill>
                  <a:schemeClr val="accent5">
                    <a:lumMod val="60000"/>
                    <a:lumOff val="40000"/>
                  </a:schemeClr>
                </a:solidFill>
                <a:latin typeface="Caladea Bold"/>
              </a:rPr>
              <a:t>So, we can ask question why we can use model to predict instead of traditional methods?</a:t>
            </a:r>
          </a:p>
        </p:txBody>
      </p:sp>
      <p:sp>
        <p:nvSpPr>
          <p:cNvPr id="5" name="Freeform 4">
            <a:extLst>
              <a:ext uri="{FF2B5EF4-FFF2-40B4-BE49-F238E27FC236}">
                <a16:creationId xmlns:a16="http://schemas.microsoft.com/office/drawing/2014/main" id="{7CDFC6E8-3929-FF3B-E06F-3B37DA4577AB}"/>
              </a:ext>
            </a:extLst>
          </p:cNvPr>
          <p:cNvSpPr/>
          <p:nvPr/>
        </p:nvSpPr>
        <p:spPr>
          <a:xfrm>
            <a:off x="178291" y="1123745"/>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7" name="Picture 6">
            <a:extLst>
              <a:ext uri="{FF2B5EF4-FFF2-40B4-BE49-F238E27FC236}">
                <a16:creationId xmlns:a16="http://schemas.microsoft.com/office/drawing/2014/main" id="{6D1DC282-5856-4B13-B4B9-6FD66BCA6EC2}"/>
              </a:ext>
            </a:extLst>
          </p:cNvPr>
          <p:cNvPicPr>
            <a:picLocks noChangeAspect="1"/>
          </p:cNvPicPr>
          <p:nvPr/>
        </p:nvPicPr>
        <p:blipFill>
          <a:blip r:embed="rId4">
            <a:duotone>
              <a:schemeClr val="accent5">
                <a:shade val="45000"/>
                <a:satMod val="135000"/>
              </a:schemeClr>
              <a:prstClr val="white"/>
            </a:duotone>
          </a:blip>
          <a:stretch>
            <a:fillRect/>
          </a:stretch>
        </p:blipFill>
        <p:spPr>
          <a:xfrm>
            <a:off x="1733656" y="1500525"/>
            <a:ext cx="1016441" cy="1016441"/>
          </a:xfrm>
          <a:prstGeom prst="rect">
            <a:avLst/>
          </a:prstGeom>
        </p:spPr>
      </p:pic>
      <p:pic>
        <p:nvPicPr>
          <p:cNvPr id="8" name="Graphic 2" descr="Dollar">
            <a:extLst>
              <a:ext uri="{FF2B5EF4-FFF2-40B4-BE49-F238E27FC236}">
                <a16:creationId xmlns:a16="http://schemas.microsoft.com/office/drawing/2014/main" id="{31C9206E-13E9-4990-9105-B0222BBF14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43536" y="1690810"/>
            <a:ext cx="914400" cy="914400"/>
          </a:xfrm>
          <a:prstGeom prst="rect">
            <a:avLst/>
          </a:prstGeom>
          <a:effectLst>
            <a:outerShdw blurRad="50800" dist="38100" dir="5400000" algn="t" rotWithShape="0">
              <a:prstClr val="black">
                <a:alpha val="40000"/>
              </a:prstClr>
            </a:outerShdw>
          </a:effectLst>
          <a:scene3d>
            <a:camera prst="perspectiveLeft"/>
            <a:lightRig rig="threePt" dir="t"/>
          </a:scene3d>
        </p:spPr>
      </p:pic>
      <p:sp>
        <p:nvSpPr>
          <p:cNvPr id="9" name="TextBox 5">
            <a:extLst>
              <a:ext uri="{FF2B5EF4-FFF2-40B4-BE49-F238E27FC236}">
                <a16:creationId xmlns:a16="http://schemas.microsoft.com/office/drawing/2014/main" id="{B0A9D798-E049-515D-1BEE-463E60262B27}"/>
              </a:ext>
            </a:extLst>
          </p:cNvPr>
          <p:cNvSpPr txBox="1"/>
          <p:nvPr/>
        </p:nvSpPr>
        <p:spPr>
          <a:xfrm>
            <a:off x="8634113" y="2608455"/>
            <a:ext cx="1933246" cy="738664"/>
          </a:xfrm>
          <a:prstGeom prst="rect">
            <a:avLst/>
          </a:prstGeom>
        </p:spPr>
        <p:txBody>
          <a:bodyPr wrap="square" lIns="0" tIns="0" rIns="0" bIns="0" rtlCol="0" anchor="t">
            <a:spAutoFit/>
          </a:bodyPr>
          <a:lstStyle/>
          <a:p>
            <a:pPr algn="ctr"/>
            <a:r>
              <a:rPr lang="en-US" sz="1600" b="1" dirty="0">
                <a:latin typeface="Caladea Bold"/>
              </a:rPr>
              <a:t>It costs money for the doctor or hospital</a:t>
            </a:r>
          </a:p>
        </p:txBody>
      </p:sp>
      <p:sp>
        <p:nvSpPr>
          <p:cNvPr id="10" name="TextBox 5">
            <a:extLst>
              <a:ext uri="{FF2B5EF4-FFF2-40B4-BE49-F238E27FC236}">
                <a16:creationId xmlns:a16="http://schemas.microsoft.com/office/drawing/2014/main" id="{A83E4857-8861-5CD6-C269-36BB77DF8CD8}"/>
              </a:ext>
            </a:extLst>
          </p:cNvPr>
          <p:cNvSpPr txBox="1"/>
          <p:nvPr/>
        </p:nvSpPr>
        <p:spPr>
          <a:xfrm>
            <a:off x="1268718" y="2482641"/>
            <a:ext cx="1933246" cy="984885"/>
          </a:xfrm>
          <a:prstGeom prst="rect">
            <a:avLst/>
          </a:prstGeom>
        </p:spPr>
        <p:txBody>
          <a:bodyPr wrap="square" lIns="0" tIns="0" rIns="0" bIns="0" rtlCol="0" anchor="t">
            <a:spAutoFit/>
          </a:bodyPr>
          <a:lstStyle/>
          <a:p>
            <a:pPr algn="ctr"/>
            <a:r>
              <a:rPr lang="en-US" sz="1600" b="1" dirty="0">
                <a:latin typeface="Caladea Bold"/>
              </a:rPr>
              <a:t>It could take time to get the result from your doctor to check</a:t>
            </a:r>
          </a:p>
        </p:txBody>
      </p:sp>
      <p:pic>
        <p:nvPicPr>
          <p:cNvPr id="14" name="Picture 13" descr="A no walking sign with a red circle&#10;&#10;Description automatically generated">
            <a:extLst>
              <a:ext uri="{FF2B5EF4-FFF2-40B4-BE49-F238E27FC236}">
                <a16:creationId xmlns:a16="http://schemas.microsoft.com/office/drawing/2014/main" id="{96A6B80D-A2FB-A0C3-5A6C-E14F844ACAF0}"/>
              </a:ext>
            </a:extLst>
          </p:cNvPr>
          <p:cNvPicPr>
            <a:picLocks noChangeAspect="1"/>
          </p:cNvPicPr>
          <p:nvPr/>
        </p:nvPicPr>
        <p:blipFill>
          <a:blip r:embed="rId7"/>
          <a:stretch>
            <a:fillRect/>
          </a:stretch>
        </p:blipFill>
        <p:spPr>
          <a:xfrm>
            <a:off x="5328514" y="1329812"/>
            <a:ext cx="1439747" cy="1242610"/>
          </a:xfrm>
          <a:prstGeom prst="rect">
            <a:avLst/>
          </a:prstGeom>
        </p:spPr>
      </p:pic>
      <p:sp>
        <p:nvSpPr>
          <p:cNvPr id="15" name="TextBox 5">
            <a:extLst>
              <a:ext uri="{FF2B5EF4-FFF2-40B4-BE49-F238E27FC236}">
                <a16:creationId xmlns:a16="http://schemas.microsoft.com/office/drawing/2014/main" id="{C5AC1DBD-6017-8158-8290-8C81C67381BE}"/>
              </a:ext>
            </a:extLst>
          </p:cNvPr>
          <p:cNvSpPr txBox="1"/>
          <p:nvPr/>
        </p:nvSpPr>
        <p:spPr>
          <a:xfrm>
            <a:off x="5125372" y="2482641"/>
            <a:ext cx="1933246" cy="1231106"/>
          </a:xfrm>
          <a:prstGeom prst="rect">
            <a:avLst/>
          </a:prstGeom>
        </p:spPr>
        <p:txBody>
          <a:bodyPr wrap="square" lIns="0" tIns="0" rIns="0" bIns="0" rtlCol="0" anchor="t">
            <a:spAutoFit/>
          </a:bodyPr>
          <a:lstStyle/>
          <a:p>
            <a:pPr algn="ctr"/>
            <a:r>
              <a:rPr lang="en-US" sz="1600" b="1" dirty="0">
                <a:latin typeface="Caladea Bold"/>
              </a:rPr>
              <a:t>In covid-19 there was ban for walk in some country so you cannot go to the doctor</a:t>
            </a:r>
          </a:p>
        </p:txBody>
      </p:sp>
      <p:sp>
        <p:nvSpPr>
          <p:cNvPr id="11" name="TextBox 10">
            <a:extLst>
              <a:ext uri="{FF2B5EF4-FFF2-40B4-BE49-F238E27FC236}">
                <a16:creationId xmlns:a16="http://schemas.microsoft.com/office/drawing/2014/main" id="{F19DEA3E-D8A3-5851-2C73-01D683608880}"/>
              </a:ext>
            </a:extLst>
          </p:cNvPr>
          <p:cNvSpPr txBox="1"/>
          <p:nvPr/>
        </p:nvSpPr>
        <p:spPr>
          <a:xfrm>
            <a:off x="10479741" y="96777"/>
            <a:ext cx="1783976" cy="369332"/>
          </a:xfrm>
          <a:prstGeom prst="rect">
            <a:avLst/>
          </a:prstGeom>
          <a:noFill/>
        </p:spPr>
        <p:txBody>
          <a:bodyPr wrap="square" rtlCol="0">
            <a:spAutoFit/>
          </a:bodyPr>
          <a:lstStyle/>
          <a:p>
            <a:r>
              <a:rPr lang="en-US" b="1" dirty="0">
                <a:solidFill>
                  <a:schemeClr val="accent5">
                    <a:lumMod val="50000"/>
                  </a:schemeClr>
                </a:solidFill>
              </a:rPr>
              <a:t>Slide 9 </a:t>
            </a:r>
            <a:r>
              <a:rPr lang="en-US" b="1" dirty="0"/>
              <a:t>of 39</a:t>
            </a:r>
          </a:p>
        </p:txBody>
      </p:sp>
    </p:spTree>
    <p:extLst>
      <p:ext uri="{BB962C8B-B14F-4D97-AF65-F5344CB8AC3E}">
        <p14:creationId xmlns:p14="http://schemas.microsoft.com/office/powerpoint/2010/main" val="3601140847"/>
      </p:ext>
    </p:extLst>
  </p:cSld>
  <p:clrMapOvr>
    <a:masterClrMapping/>
  </p:clrMapOvr>
</p:sld>
</file>

<file path=ppt/theme/theme1.xml><?xml version="1.0" encoding="utf-8"?>
<a:theme xmlns:a="http://schemas.openxmlformats.org/drawingml/2006/main" name="Digit - Multi 1 - Bright">
  <a:themeElements>
    <a:clrScheme name="Custom 3">
      <a:dk1>
        <a:srgbClr val="000000"/>
      </a:dk1>
      <a:lt1>
        <a:srgbClr val="FFFFFF"/>
      </a:lt1>
      <a:dk2>
        <a:srgbClr val="111111"/>
      </a:dk2>
      <a:lt2>
        <a:srgbClr val="F2F2F2"/>
      </a:lt2>
      <a:accent1>
        <a:srgbClr val="D2C7BC"/>
      </a:accent1>
      <a:accent2>
        <a:srgbClr val="C0AB96"/>
      </a:accent2>
      <a:accent3>
        <a:srgbClr val="ABACAA"/>
      </a:accent3>
      <a:accent4>
        <a:srgbClr val="857873"/>
      </a:accent4>
      <a:accent5>
        <a:srgbClr val="9E4225"/>
      </a:accent5>
      <a:accent6>
        <a:srgbClr val="303538"/>
      </a:accent6>
      <a:hlink>
        <a:srgbClr val="FFFFFF"/>
      </a:hlink>
      <a:folHlink>
        <a:srgbClr val="FFFFFF"/>
      </a:folHlink>
    </a:clrScheme>
    <a:fontScheme name="Montserrat - Digi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 - Multi 1 - Bright" id="{1EED83A8-EBEE-4595-BF05-49EE0B6BAEB2}" vid="{B438FD33-41AA-434C-8FF8-841AA7F524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 - Multi 1 - Bright</Template>
  <TotalTime>42865</TotalTime>
  <Words>2464</Words>
  <Application>Microsoft Office PowerPoint</Application>
  <PresentationFormat>Widescreen</PresentationFormat>
  <Paragraphs>269</Paragraphs>
  <Slides>39</Slides>
  <Notes>0</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39</vt:i4>
      </vt:variant>
    </vt:vector>
  </HeadingPairs>
  <TitlesOfParts>
    <vt:vector size="57" baseType="lpstr">
      <vt:lpstr>Arial</vt:lpstr>
      <vt:lpstr>Bell MT</vt:lpstr>
      <vt:lpstr>Bell MT bold</vt:lpstr>
      <vt:lpstr>Caladea Bold</vt:lpstr>
      <vt:lpstr>Calibri</vt:lpstr>
      <vt:lpstr>Canva Sans</vt:lpstr>
      <vt:lpstr>Canva Sans Bold</vt:lpstr>
      <vt:lpstr>Inter</vt:lpstr>
      <vt:lpstr>Lato</vt:lpstr>
      <vt:lpstr>Lato Bold</vt:lpstr>
      <vt:lpstr>Montserrat</vt:lpstr>
      <vt:lpstr>Montserrat ExtraBold</vt:lpstr>
      <vt:lpstr>Oswald</vt:lpstr>
      <vt:lpstr>Oswald Light</vt:lpstr>
      <vt:lpstr>Segoe UI</vt:lpstr>
      <vt:lpstr>Symbol</vt:lpstr>
      <vt:lpstr>Times New Roman</vt:lpstr>
      <vt:lpstr>Digit - Multi 1 - Bright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Diaa Refat</cp:lastModifiedBy>
  <cp:revision>7665</cp:revision>
  <dcterms:created xsi:type="dcterms:W3CDTF">2015-09-24T05:44:04Z</dcterms:created>
  <dcterms:modified xsi:type="dcterms:W3CDTF">2023-07-13T00:01:00Z</dcterms:modified>
</cp:coreProperties>
</file>